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 id="2147483712" r:id="rId3"/>
    <p:sldMasterId id="2147483737" r:id="rId4"/>
    <p:sldMasterId id="2147483739" r:id="rId5"/>
  </p:sldMasterIdLst>
  <p:notesMasterIdLst>
    <p:notesMasterId r:id="rId21"/>
  </p:notesMasterIdLst>
  <p:handoutMasterIdLst>
    <p:handoutMasterId r:id="rId22"/>
  </p:handoutMasterIdLst>
  <p:sldIdLst>
    <p:sldId id="256" r:id="rId6"/>
    <p:sldId id="469" r:id="rId7"/>
    <p:sldId id="479" r:id="rId8"/>
    <p:sldId id="401" r:id="rId9"/>
    <p:sldId id="480" r:id="rId10"/>
    <p:sldId id="450" r:id="rId11"/>
    <p:sldId id="451" r:id="rId12"/>
    <p:sldId id="491" r:id="rId13"/>
    <p:sldId id="453" r:id="rId14"/>
    <p:sldId id="489" r:id="rId15"/>
    <p:sldId id="496" r:id="rId16"/>
    <p:sldId id="494" r:id="rId17"/>
    <p:sldId id="495" r:id="rId18"/>
    <p:sldId id="490" r:id="rId19"/>
    <p:sldId id="465" r:id="rId20"/>
  </p:sldIdLst>
  <p:sldSz cx="9144000" cy="6858000" type="screen4x3"/>
  <p:notesSz cx="6858000"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nttinen Juha-Pekka" initials="JP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86979-AF30-4EF6-B410-134468B34DEF}" type="doc">
      <dgm:prSet loTypeId="urn:microsoft.com/office/officeart/2005/8/layout/radial3" loCatId="cycle" qsTypeId="urn:microsoft.com/office/officeart/2005/8/quickstyle/simple1#1" qsCatId="simple" csTypeId="urn:microsoft.com/office/officeart/2005/8/colors/accent1_2#1" csCatId="accent1" phldr="1"/>
      <dgm:spPr/>
      <dgm:t>
        <a:bodyPr/>
        <a:lstStyle/>
        <a:p>
          <a:endParaRPr lang="en-US"/>
        </a:p>
      </dgm:t>
    </dgm:pt>
    <dgm:pt modelId="{7B79AC8D-49D2-4955-BFCF-4FAC483DAC13}">
      <dgm:prSet phldrT="[Text]" custT="1"/>
      <dgm:spPr>
        <a:solidFill>
          <a:schemeClr val="tx2">
            <a:lumMod val="20000"/>
            <a:lumOff val="80000"/>
          </a:schemeClr>
        </a:solidFill>
      </dgm:spPr>
      <dgm:t>
        <a:bodyPr/>
        <a:lstStyle/>
        <a:p>
          <a:r>
            <a:rPr lang="en-US" sz="2000" dirty="0" smtClean="0"/>
            <a:t>Vammaissopimuksen</a:t>
          </a:r>
          <a:r>
            <a:rPr lang="en-US" sz="2200" dirty="0" smtClean="0"/>
            <a:t> täytäntöönpano ja seuranta</a:t>
          </a:r>
          <a:endParaRPr lang="en-US" sz="2200" dirty="0"/>
        </a:p>
      </dgm:t>
    </dgm:pt>
    <dgm:pt modelId="{0C14FC97-8898-4A10-B78D-FA9EF330DFFC}" type="parTrans" cxnId="{11F422F6-6F79-4DFD-92F8-ACE5DD055FB6}">
      <dgm:prSet/>
      <dgm:spPr/>
      <dgm:t>
        <a:bodyPr/>
        <a:lstStyle/>
        <a:p>
          <a:endParaRPr lang="en-US"/>
        </a:p>
      </dgm:t>
    </dgm:pt>
    <dgm:pt modelId="{3BCD90DA-5150-45E5-96EA-A2303A048537}" type="sibTrans" cxnId="{11F422F6-6F79-4DFD-92F8-ACE5DD055FB6}">
      <dgm:prSet/>
      <dgm:spPr/>
      <dgm:t>
        <a:bodyPr/>
        <a:lstStyle/>
        <a:p>
          <a:endParaRPr lang="en-US"/>
        </a:p>
      </dgm:t>
    </dgm:pt>
    <dgm:pt modelId="{FC567B80-E4E9-4EB2-B9D7-89D0FDEA8508}">
      <dgm:prSet phldrT="[Text]" custT="1"/>
      <dgm:spPr>
        <a:solidFill>
          <a:srgbClr val="92D050"/>
        </a:solidFill>
      </dgm:spPr>
      <dgm:t>
        <a:bodyPr/>
        <a:lstStyle/>
        <a:p>
          <a:r>
            <a:rPr lang="en-US" sz="1800" b="0" dirty="0" smtClean="0"/>
            <a:t>Yhteystaho,  </a:t>
          </a:r>
        </a:p>
        <a:p>
          <a:r>
            <a:rPr lang="en-US" sz="1800" b="0" dirty="0" err="1" smtClean="0"/>
            <a:t>Koordinaatio-mekanismi</a:t>
          </a:r>
          <a:endParaRPr lang="en-US" sz="1800" b="0" dirty="0" smtClean="0"/>
        </a:p>
        <a:p>
          <a:r>
            <a:rPr lang="en-US" sz="1800" b="0" dirty="0" smtClean="0"/>
            <a:t>33.1 </a:t>
          </a:r>
          <a:r>
            <a:rPr lang="en-US" sz="1800" b="0" dirty="0" err="1" smtClean="0"/>
            <a:t>artikla</a:t>
          </a:r>
          <a:endParaRPr lang="en-US" sz="1800" b="0" dirty="0"/>
        </a:p>
      </dgm:t>
    </dgm:pt>
    <dgm:pt modelId="{67C67DF7-3620-47F9-AE09-4F5368E36090}" type="parTrans" cxnId="{0512AECC-019D-411D-874E-C683EFAC3D8F}">
      <dgm:prSet/>
      <dgm:spPr/>
      <dgm:t>
        <a:bodyPr/>
        <a:lstStyle/>
        <a:p>
          <a:endParaRPr lang="en-US"/>
        </a:p>
      </dgm:t>
    </dgm:pt>
    <dgm:pt modelId="{C8BD1B0A-7423-49F5-80D2-68A3DB4FE896}" type="sibTrans" cxnId="{0512AECC-019D-411D-874E-C683EFAC3D8F}">
      <dgm:prSet/>
      <dgm:spPr/>
      <dgm:t>
        <a:bodyPr/>
        <a:lstStyle/>
        <a:p>
          <a:endParaRPr lang="en-US"/>
        </a:p>
      </dgm:t>
    </dgm:pt>
    <dgm:pt modelId="{0553CEF1-EF83-44F0-9119-424AEAAC622E}">
      <dgm:prSet phldrT="[Text]" custT="1"/>
      <dgm:spPr>
        <a:solidFill>
          <a:srgbClr val="92D050"/>
        </a:solidFill>
      </dgm:spPr>
      <dgm:t>
        <a:bodyPr/>
        <a:lstStyle/>
        <a:p>
          <a:r>
            <a:rPr lang="en-US" sz="2000" dirty="0" smtClean="0"/>
            <a:t>Kansallinen valvontajär- jestelmä 33.2 </a:t>
          </a:r>
          <a:r>
            <a:rPr lang="en-US" sz="2000" dirty="0" err="1" smtClean="0"/>
            <a:t>artikla</a:t>
          </a:r>
          <a:endParaRPr lang="en-US" sz="2000" dirty="0"/>
        </a:p>
      </dgm:t>
    </dgm:pt>
    <dgm:pt modelId="{9E54F4C6-3AC3-45DC-A99E-7FD197C1287C}" type="parTrans" cxnId="{C6EB7833-C914-443F-A1FA-9C260843D889}">
      <dgm:prSet/>
      <dgm:spPr/>
      <dgm:t>
        <a:bodyPr/>
        <a:lstStyle/>
        <a:p>
          <a:endParaRPr lang="en-US"/>
        </a:p>
      </dgm:t>
    </dgm:pt>
    <dgm:pt modelId="{133080A0-97DA-4888-A0CF-436DA1338C1E}" type="sibTrans" cxnId="{C6EB7833-C914-443F-A1FA-9C260843D889}">
      <dgm:prSet/>
      <dgm:spPr/>
      <dgm:t>
        <a:bodyPr/>
        <a:lstStyle/>
        <a:p>
          <a:endParaRPr lang="en-US"/>
        </a:p>
      </dgm:t>
    </dgm:pt>
    <dgm:pt modelId="{7052BB00-A66B-4DF1-AEDA-78D38FA9BC34}">
      <dgm:prSet phldrT="[Text]" custT="1"/>
      <dgm:spPr>
        <a:solidFill>
          <a:srgbClr val="92D050"/>
        </a:solidFill>
      </dgm:spPr>
      <dgm:t>
        <a:bodyPr/>
        <a:lstStyle/>
        <a:p>
          <a:r>
            <a:rPr lang="en-US" sz="1600" b="0" dirty="0" smtClean="0"/>
            <a:t>Kansalaisyhteis- kunta, vammaiset henkilöt, media, tiedeyhteisö</a:t>
          </a:r>
        </a:p>
      </dgm:t>
    </dgm:pt>
    <dgm:pt modelId="{9BDBAD51-06A8-4B27-89AE-4D8FD712FEF9}" type="parTrans" cxnId="{ED850298-18A6-4D17-86D0-3CE2615A53CD}">
      <dgm:prSet/>
      <dgm:spPr/>
      <dgm:t>
        <a:bodyPr/>
        <a:lstStyle/>
        <a:p>
          <a:endParaRPr lang="en-US"/>
        </a:p>
      </dgm:t>
    </dgm:pt>
    <dgm:pt modelId="{07D70BF9-AB69-436D-B7E3-3CB55FABC2F7}" type="sibTrans" cxnId="{ED850298-18A6-4D17-86D0-3CE2615A53CD}">
      <dgm:prSet/>
      <dgm:spPr/>
      <dgm:t>
        <a:bodyPr/>
        <a:lstStyle/>
        <a:p>
          <a:endParaRPr lang="en-US"/>
        </a:p>
      </dgm:t>
    </dgm:pt>
    <dgm:pt modelId="{118D2BA6-58CB-4383-B3A8-7EA3C88C5F83}" type="pres">
      <dgm:prSet presAssocID="{2F686979-AF30-4EF6-B410-134468B34DEF}" presName="composite" presStyleCnt="0">
        <dgm:presLayoutVars>
          <dgm:chMax val="1"/>
          <dgm:dir/>
          <dgm:resizeHandles val="exact"/>
        </dgm:presLayoutVars>
      </dgm:prSet>
      <dgm:spPr/>
      <dgm:t>
        <a:bodyPr/>
        <a:lstStyle/>
        <a:p>
          <a:endParaRPr lang="en-US"/>
        </a:p>
      </dgm:t>
    </dgm:pt>
    <dgm:pt modelId="{8A06BD1A-001E-49EA-890D-B000C5117C20}" type="pres">
      <dgm:prSet presAssocID="{2F686979-AF30-4EF6-B410-134468B34DEF}" presName="radial" presStyleCnt="0">
        <dgm:presLayoutVars>
          <dgm:animLvl val="ctr"/>
        </dgm:presLayoutVars>
      </dgm:prSet>
      <dgm:spPr/>
    </dgm:pt>
    <dgm:pt modelId="{CA856D54-5AA4-4C6B-B616-DECD6C5EC4B1}" type="pres">
      <dgm:prSet presAssocID="{7B79AC8D-49D2-4955-BFCF-4FAC483DAC13}" presName="centerShape" presStyleLbl="vennNode1" presStyleIdx="0" presStyleCnt="4" custScaleX="108182" custScaleY="87128" custLinFactNeighborX="384" custLinFactNeighborY="-3551"/>
      <dgm:spPr/>
      <dgm:t>
        <a:bodyPr/>
        <a:lstStyle/>
        <a:p>
          <a:endParaRPr lang="en-US"/>
        </a:p>
      </dgm:t>
    </dgm:pt>
    <dgm:pt modelId="{54275520-029A-4F73-AD64-3F4E950ECE47}" type="pres">
      <dgm:prSet presAssocID="{FC567B80-E4E9-4EB2-B9D7-89D0FDEA8508}" presName="node" presStyleLbl="vennNode1" presStyleIdx="1" presStyleCnt="4" custScaleX="133991" custScaleY="103568" custRadScaleRad="104205" custRadScaleInc="-1162">
        <dgm:presLayoutVars>
          <dgm:bulletEnabled val="1"/>
        </dgm:presLayoutVars>
      </dgm:prSet>
      <dgm:spPr/>
      <dgm:t>
        <a:bodyPr/>
        <a:lstStyle/>
        <a:p>
          <a:endParaRPr lang="en-US"/>
        </a:p>
      </dgm:t>
    </dgm:pt>
    <dgm:pt modelId="{AE1A5281-4007-4CAA-8C09-CACCE28ACA2E}" type="pres">
      <dgm:prSet presAssocID="{0553CEF1-EF83-44F0-9119-424AEAAC622E}" presName="node" presStyleLbl="vennNode1" presStyleIdx="2" presStyleCnt="4" custScaleX="130339" custScaleY="114022" custRadScaleRad="105988" custRadScaleInc="246">
        <dgm:presLayoutVars>
          <dgm:bulletEnabled val="1"/>
        </dgm:presLayoutVars>
      </dgm:prSet>
      <dgm:spPr/>
      <dgm:t>
        <a:bodyPr/>
        <a:lstStyle/>
        <a:p>
          <a:endParaRPr lang="en-US"/>
        </a:p>
      </dgm:t>
    </dgm:pt>
    <dgm:pt modelId="{7C3467C3-C3B8-4C31-8C37-FA2CCCCC9748}" type="pres">
      <dgm:prSet presAssocID="{7052BB00-A66B-4DF1-AEDA-78D38FA9BC34}" presName="node" presStyleLbl="vennNode1" presStyleIdx="3" presStyleCnt="4" custScaleX="140811" custScaleY="109630" custRadScaleRad="105804" custRadScaleInc="-924">
        <dgm:presLayoutVars>
          <dgm:bulletEnabled val="1"/>
        </dgm:presLayoutVars>
      </dgm:prSet>
      <dgm:spPr/>
      <dgm:t>
        <a:bodyPr/>
        <a:lstStyle/>
        <a:p>
          <a:endParaRPr lang="en-US"/>
        </a:p>
      </dgm:t>
    </dgm:pt>
  </dgm:ptLst>
  <dgm:cxnLst>
    <dgm:cxn modelId="{ED850298-18A6-4D17-86D0-3CE2615A53CD}" srcId="{7B79AC8D-49D2-4955-BFCF-4FAC483DAC13}" destId="{7052BB00-A66B-4DF1-AEDA-78D38FA9BC34}" srcOrd="2" destOrd="0" parTransId="{9BDBAD51-06A8-4B27-89AE-4D8FD712FEF9}" sibTransId="{07D70BF9-AB69-436D-B7E3-3CB55FABC2F7}"/>
    <dgm:cxn modelId="{0512AECC-019D-411D-874E-C683EFAC3D8F}" srcId="{7B79AC8D-49D2-4955-BFCF-4FAC483DAC13}" destId="{FC567B80-E4E9-4EB2-B9D7-89D0FDEA8508}" srcOrd="0" destOrd="0" parTransId="{67C67DF7-3620-47F9-AE09-4F5368E36090}" sibTransId="{C8BD1B0A-7423-49F5-80D2-68A3DB4FE896}"/>
    <dgm:cxn modelId="{91A3ECB5-B87A-4B87-9391-6CF60CFA0168}" type="presOf" srcId="{7B79AC8D-49D2-4955-BFCF-4FAC483DAC13}" destId="{CA856D54-5AA4-4C6B-B616-DECD6C5EC4B1}" srcOrd="0" destOrd="0" presId="urn:microsoft.com/office/officeart/2005/8/layout/radial3"/>
    <dgm:cxn modelId="{C6EB7833-C914-443F-A1FA-9C260843D889}" srcId="{7B79AC8D-49D2-4955-BFCF-4FAC483DAC13}" destId="{0553CEF1-EF83-44F0-9119-424AEAAC622E}" srcOrd="1" destOrd="0" parTransId="{9E54F4C6-3AC3-45DC-A99E-7FD197C1287C}" sibTransId="{133080A0-97DA-4888-A0CF-436DA1338C1E}"/>
    <dgm:cxn modelId="{BA21CFF4-EBAF-45E9-BC63-CFEA55EFBB37}" type="presOf" srcId="{7052BB00-A66B-4DF1-AEDA-78D38FA9BC34}" destId="{7C3467C3-C3B8-4C31-8C37-FA2CCCCC9748}" srcOrd="0" destOrd="0" presId="urn:microsoft.com/office/officeart/2005/8/layout/radial3"/>
    <dgm:cxn modelId="{9FBA9046-C0B3-4A7E-B37B-68A7CD2AEC79}" type="presOf" srcId="{FC567B80-E4E9-4EB2-B9D7-89D0FDEA8508}" destId="{54275520-029A-4F73-AD64-3F4E950ECE47}" srcOrd="0" destOrd="0" presId="urn:microsoft.com/office/officeart/2005/8/layout/radial3"/>
    <dgm:cxn modelId="{9E0F69E3-1CD1-4EED-9BF5-AE7BD89AE758}" type="presOf" srcId="{2F686979-AF30-4EF6-B410-134468B34DEF}" destId="{118D2BA6-58CB-4383-B3A8-7EA3C88C5F83}" srcOrd="0" destOrd="0" presId="urn:microsoft.com/office/officeart/2005/8/layout/radial3"/>
    <dgm:cxn modelId="{11F422F6-6F79-4DFD-92F8-ACE5DD055FB6}" srcId="{2F686979-AF30-4EF6-B410-134468B34DEF}" destId="{7B79AC8D-49D2-4955-BFCF-4FAC483DAC13}" srcOrd="0" destOrd="0" parTransId="{0C14FC97-8898-4A10-B78D-FA9EF330DFFC}" sibTransId="{3BCD90DA-5150-45E5-96EA-A2303A048537}"/>
    <dgm:cxn modelId="{93692FCC-C87D-4670-A982-50FEAA277E4E}" type="presOf" srcId="{0553CEF1-EF83-44F0-9119-424AEAAC622E}" destId="{AE1A5281-4007-4CAA-8C09-CACCE28ACA2E}" srcOrd="0" destOrd="0" presId="urn:microsoft.com/office/officeart/2005/8/layout/radial3"/>
    <dgm:cxn modelId="{13BE48BD-C8A7-4419-B72B-269007EF2145}" type="presParOf" srcId="{118D2BA6-58CB-4383-B3A8-7EA3C88C5F83}" destId="{8A06BD1A-001E-49EA-890D-B000C5117C20}" srcOrd="0" destOrd="0" presId="urn:microsoft.com/office/officeart/2005/8/layout/radial3"/>
    <dgm:cxn modelId="{BF402757-B60C-468B-9FBA-B6EB9F9D9C76}" type="presParOf" srcId="{8A06BD1A-001E-49EA-890D-B000C5117C20}" destId="{CA856D54-5AA4-4C6B-B616-DECD6C5EC4B1}" srcOrd="0" destOrd="0" presId="urn:microsoft.com/office/officeart/2005/8/layout/radial3"/>
    <dgm:cxn modelId="{3284A2BC-0B9B-4DCA-ADA0-F1FCA59F1B68}" type="presParOf" srcId="{8A06BD1A-001E-49EA-890D-B000C5117C20}" destId="{54275520-029A-4F73-AD64-3F4E950ECE47}" srcOrd="1" destOrd="0" presId="urn:microsoft.com/office/officeart/2005/8/layout/radial3"/>
    <dgm:cxn modelId="{E0EC7CD5-8EB2-4373-AA3A-D6563B277F13}" type="presParOf" srcId="{8A06BD1A-001E-49EA-890D-B000C5117C20}" destId="{AE1A5281-4007-4CAA-8C09-CACCE28ACA2E}" srcOrd="2" destOrd="0" presId="urn:microsoft.com/office/officeart/2005/8/layout/radial3"/>
    <dgm:cxn modelId="{58F108E9-2531-4F03-AFAA-009B6D3764D7}" type="presParOf" srcId="{8A06BD1A-001E-49EA-890D-B000C5117C20}" destId="{7C3467C3-C3B8-4C31-8C37-FA2CCCCC9748}"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B16664-5636-4893-BAEA-84C0231BEDA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CD903583-C96E-4453-9637-471A94FB2441}">
      <dgm:prSet phldrT="[Text]"/>
      <dgm:spPr>
        <a:solidFill>
          <a:srgbClr val="00B0F0"/>
        </a:solidFill>
      </dgm:spPr>
      <dgm:t>
        <a:bodyPr/>
        <a:lstStyle/>
        <a:p>
          <a:r>
            <a:rPr lang="en-GB" b="1" dirty="0" smtClean="0"/>
            <a:t>Komitea</a:t>
          </a:r>
          <a:endParaRPr lang="en-GB" b="1" dirty="0"/>
        </a:p>
      </dgm:t>
    </dgm:pt>
    <dgm:pt modelId="{287FC2E0-43B2-4D53-A214-1EDAEFCADD2B}" type="parTrans" cxnId="{F4F47E0A-9C72-490E-8149-1B36B0735C07}">
      <dgm:prSet/>
      <dgm:spPr/>
      <dgm:t>
        <a:bodyPr/>
        <a:lstStyle/>
        <a:p>
          <a:endParaRPr lang="en-GB"/>
        </a:p>
      </dgm:t>
    </dgm:pt>
    <dgm:pt modelId="{916B6F7D-F0CF-41EE-A310-12F23AE9FF6C}" type="sibTrans" cxnId="{F4F47E0A-9C72-490E-8149-1B36B0735C07}">
      <dgm:prSet/>
      <dgm:spPr/>
      <dgm:t>
        <a:bodyPr/>
        <a:lstStyle/>
        <a:p>
          <a:endParaRPr lang="en-GB"/>
        </a:p>
      </dgm:t>
    </dgm:pt>
    <dgm:pt modelId="{E0B11607-7BC5-4C37-914D-AD37D213E967}" type="asst">
      <dgm:prSet phldrT="[Text]"/>
      <dgm:spPr>
        <a:solidFill>
          <a:schemeClr val="accent3"/>
        </a:solidFill>
      </dgm:spPr>
      <dgm:t>
        <a:bodyPr/>
        <a:lstStyle/>
        <a:p>
          <a:r>
            <a:rPr lang="en-GB" b="1" dirty="0" smtClean="0"/>
            <a:t>Hallinto</a:t>
          </a:r>
        </a:p>
      </dgm:t>
    </dgm:pt>
    <dgm:pt modelId="{A8FD2811-51CD-4D75-9339-B25E278BA1BC}" type="parTrans" cxnId="{6BEDA497-D914-470A-BE3D-BB0BCCE68B22}">
      <dgm:prSet/>
      <dgm:spPr/>
      <dgm:t>
        <a:bodyPr/>
        <a:lstStyle/>
        <a:p>
          <a:endParaRPr lang="en-GB"/>
        </a:p>
      </dgm:t>
    </dgm:pt>
    <dgm:pt modelId="{054D5971-4023-49C9-A236-D17CC66FC1C9}" type="sibTrans" cxnId="{6BEDA497-D914-470A-BE3D-BB0BCCE68B22}">
      <dgm:prSet/>
      <dgm:spPr/>
      <dgm:t>
        <a:bodyPr/>
        <a:lstStyle/>
        <a:p>
          <a:endParaRPr lang="en-GB"/>
        </a:p>
      </dgm:t>
    </dgm:pt>
    <dgm:pt modelId="{4B879E5C-F39D-49DB-89A2-964E77A590D0}">
      <dgm:prSet phldrT="[Text]"/>
      <dgm:spPr>
        <a:solidFill>
          <a:srgbClr val="92D050"/>
        </a:solidFill>
      </dgm:spPr>
      <dgm:t>
        <a:bodyPr/>
        <a:lstStyle/>
        <a:p>
          <a:pPr algn="ctr"/>
          <a:r>
            <a:rPr lang="en-GB" b="1" dirty="0" smtClean="0"/>
            <a:t>Raporttien käsittely</a:t>
          </a:r>
        </a:p>
      </dgm:t>
    </dgm:pt>
    <dgm:pt modelId="{EE432B48-CCE7-4D42-91F1-E41B5E50FE9A}" type="parTrans" cxnId="{E3BDF878-64D5-478C-B86C-1E4EC1785D0A}">
      <dgm:prSet/>
      <dgm:spPr/>
      <dgm:t>
        <a:bodyPr/>
        <a:lstStyle/>
        <a:p>
          <a:endParaRPr lang="en-GB"/>
        </a:p>
      </dgm:t>
    </dgm:pt>
    <dgm:pt modelId="{9555D269-7E11-4FD6-9C19-842A70A89CB4}" type="sibTrans" cxnId="{E3BDF878-64D5-478C-B86C-1E4EC1785D0A}">
      <dgm:prSet/>
      <dgm:spPr/>
      <dgm:t>
        <a:bodyPr/>
        <a:lstStyle/>
        <a:p>
          <a:endParaRPr lang="en-GB"/>
        </a:p>
      </dgm:t>
    </dgm:pt>
    <dgm:pt modelId="{32870A39-BD5E-4D86-8C48-4984F9C8BB8C}">
      <dgm:prSet phldrT="[Text]"/>
      <dgm:spPr>
        <a:solidFill>
          <a:srgbClr val="7030A0"/>
        </a:solidFill>
      </dgm:spPr>
      <dgm:t>
        <a:bodyPr/>
        <a:lstStyle/>
        <a:p>
          <a:pPr algn="ctr"/>
          <a:endParaRPr lang="en-GB" b="1" dirty="0" smtClean="0"/>
        </a:p>
        <a:p>
          <a:pPr algn="ctr"/>
          <a:r>
            <a:rPr lang="en-GB" b="1" dirty="0" smtClean="0"/>
            <a:t>Temaattinen työskentely</a:t>
          </a:r>
        </a:p>
        <a:p>
          <a:pPr algn="l"/>
          <a:endParaRPr lang="en-GB" b="1" dirty="0"/>
        </a:p>
      </dgm:t>
    </dgm:pt>
    <dgm:pt modelId="{EE24CD92-D0FD-4D74-A120-1BD086527C89}" type="parTrans" cxnId="{F9DFC201-3E09-42F9-8DA9-08AF92612E8D}">
      <dgm:prSet/>
      <dgm:spPr/>
      <dgm:t>
        <a:bodyPr/>
        <a:lstStyle/>
        <a:p>
          <a:endParaRPr lang="en-GB"/>
        </a:p>
      </dgm:t>
    </dgm:pt>
    <dgm:pt modelId="{D55C02ED-67AB-4E4C-AD60-CF313C12E602}" type="sibTrans" cxnId="{F9DFC201-3E09-42F9-8DA9-08AF92612E8D}">
      <dgm:prSet/>
      <dgm:spPr/>
      <dgm:t>
        <a:bodyPr/>
        <a:lstStyle/>
        <a:p>
          <a:endParaRPr lang="en-GB"/>
        </a:p>
      </dgm:t>
    </dgm:pt>
    <dgm:pt modelId="{4855FE2D-F59B-45D4-9B94-6754A161689F}">
      <dgm:prSet phldrT="[Text]"/>
      <dgm:spPr>
        <a:solidFill>
          <a:srgbClr val="FFC000"/>
        </a:solidFill>
      </dgm:spPr>
      <dgm:t>
        <a:bodyPr/>
        <a:lstStyle/>
        <a:p>
          <a:pPr algn="ctr"/>
          <a:r>
            <a:rPr lang="en-GB" b="1" dirty="0" smtClean="0"/>
            <a:t>Valinnainen pöytäkirja</a:t>
          </a:r>
        </a:p>
      </dgm:t>
    </dgm:pt>
    <dgm:pt modelId="{7E307577-1010-40FD-8358-86DFBF5692FB}" type="parTrans" cxnId="{572F21AA-275C-4D35-B3A3-B64D053A9EA3}">
      <dgm:prSet/>
      <dgm:spPr/>
      <dgm:t>
        <a:bodyPr/>
        <a:lstStyle/>
        <a:p>
          <a:endParaRPr lang="en-GB"/>
        </a:p>
      </dgm:t>
    </dgm:pt>
    <dgm:pt modelId="{4421D747-0ECA-4167-88BE-4BFF404081DF}" type="sibTrans" cxnId="{572F21AA-275C-4D35-B3A3-B64D053A9EA3}">
      <dgm:prSet/>
      <dgm:spPr/>
      <dgm:t>
        <a:bodyPr/>
        <a:lstStyle/>
        <a:p>
          <a:endParaRPr lang="en-GB"/>
        </a:p>
      </dgm:t>
    </dgm:pt>
    <dgm:pt modelId="{68E65BA2-ABB7-4697-B3BC-4735CFAAA3AB}" type="pres">
      <dgm:prSet presAssocID="{4DB16664-5636-4893-BAEA-84C0231BEDA2}" presName="hierChild1" presStyleCnt="0">
        <dgm:presLayoutVars>
          <dgm:orgChart val="1"/>
          <dgm:chPref val="1"/>
          <dgm:dir/>
          <dgm:animOne val="branch"/>
          <dgm:animLvl val="lvl"/>
          <dgm:resizeHandles/>
        </dgm:presLayoutVars>
      </dgm:prSet>
      <dgm:spPr/>
      <dgm:t>
        <a:bodyPr/>
        <a:lstStyle/>
        <a:p>
          <a:endParaRPr lang="en-GB"/>
        </a:p>
      </dgm:t>
    </dgm:pt>
    <dgm:pt modelId="{74BE5F0C-39A2-46D5-86A2-8C2EF00D5440}" type="pres">
      <dgm:prSet presAssocID="{CD903583-C96E-4453-9637-471A94FB2441}" presName="hierRoot1" presStyleCnt="0">
        <dgm:presLayoutVars>
          <dgm:hierBranch val="init"/>
        </dgm:presLayoutVars>
      </dgm:prSet>
      <dgm:spPr/>
      <dgm:t>
        <a:bodyPr/>
        <a:lstStyle/>
        <a:p>
          <a:endParaRPr lang="en-GB"/>
        </a:p>
      </dgm:t>
    </dgm:pt>
    <dgm:pt modelId="{1FAA3407-1BED-4879-A5A0-30D5A4B5D2DE}" type="pres">
      <dgm:prSet presAssocID="{CD903583-C96E-4453-9637-471A94FB2441}" presName="rootComposite1" presStyleCnt="0"/>
      <dgm:spPr/>
      <dgm:t>
        <a:bodyPr/>
        <a:lstStyle/>
        <a:p>
          <a:endParaRPr lang="en-GB"/>
        </a:p>
      </dgm:t>
    </dgm:pt>
    <dgm:pt modelId="{A3FE63E7-F385-4121-B204-E700CB67E82B}" type="pres">
      <dgm:prSet presAssocID="{CD903583-C96E-4453-9637-471A94FB2441}" presName="rootText1" presStyleLbl="node0" presStyleIdx="0" presStyleCnt="1" custScaleY="55770">
        <dgm:presLayoutVars>
          <dgm:chPref val="3"/>
        </dgm:presLayoutVars>
      </dgm:prSet>
      <dgm:spPr/>
      <dgm:t>
        <a:bodyPr/>
        <a:lstStyle/>
        <a:p>
          <a:endParaRPr lang="en-GB"/>
        </a:p>
      </dgm:t>
    </dgm:pt>
    <dgm:pt modelId="{0945392B-CAEF-4442-A8D2-97E0ADD13067}" type="pres">
      <dgm:prSet presAssocID="{CD903583-C96E-4453-9637-471A94FB2441}" presName="rootConnector1" presStyleLbl="node1" presStyleIdx="0" presStyleCnt="0"/>
      <dgm:spPr/>
      <dgm:t>
        <a:bodyPr/>
        <a:lstStyle/>
        <a:p>
          <a:endParaRPr lang="en-GB"/>
        </a:p>
      </dgm:t>
    </dgm:pt>
    <dgm:pt modelId="{03601800-994E-4C53-86BD-D778F83FA841}" type="pres">
      <dgm:prSet presAssocID="{CD903583-C96E-4453-9637-471A94FB2441}" presName="hierChild2" presStyleCnt="0"/>
      <dgm:spPr/>
      <dgm:t>
        <a:bodyPr/>
        <a:lstStyle/>
        <a:p>
          <a:endParaRPr lang="en-GB"/>
        </a:p>
      </dgm:t>
    </dgm:pt>
    <dgm:pt modelId="{AECFCE0E-2751-4EB0-8299-91B28D594625}" type="pres">
      <dgm:prSet presAssocID="{EE432B48-CCE7-4D42-91F1-E41B5E50FE9A}" presName="Name37" presStyleLbl="parChTrans1D2" presStyleIdx="0" presStyleCnt="4"/>
      <dgm:spPr/>
      <dgm:t>
        <a:bodyPr/>
        <a:lstStyle/>
        <a:p>
          <a:endParaRPr lang="en-GB"/>
        </a:p>
      </dgm:t>
    </dgm:pt>
    <dgm:pt modelId="{045FD917-DB01-4E44-96DE-A73130D43772}" type="pres">
      <dgm:prSet presAssocID="{4B879E5C-F39D-49DB-89A2-964E77A590D0}" presName="hierRoot2" presStyleCnt="0">
        <dgm:presLayoutVars>
          <dgm:hierBranch val="init"/>
        </dgm:presLayoutVars>
      </dgm:prSet>
      <dgm:spPr/>
      <dgm:t>
        <a:bodyPr/>
        <a:lstStyle/>
        <a:p>
          <a:endParaRPr lang="en-GB"/>
        </a:p>
      </dgm:t>
    </dgm:pt>
    <dgm:pt modelId="{099BD299-579F-4C9D-87F5-2B1074A2AC58}" type="pres">
      <dgm:prSet presAssocID="{4B879E5C-F39D-49DB-89A2-964E77A590D0}" presName="rootComposite" presStyleCnt="0"/>
      <dgm:spPr/>
      <dgm:t>
        <a:bodyPr/>
        <a:lstStyle/>
        <a:p>
          <a:endParaRPr lang="en-GB"/>
        </a:p>
      </dgm:t>
    </dgm:pt>
    <dgm:pt modelId="{D8DB9E22-602B-49DE-98F9-4B622F28B4DE}" type="pres">
      <dgm:prSet presAssocID="{4B879E5C-F39D-49DB-89A2-964E77A590D0}" presName="rootText" presStyleLbl="node2" presStyleIdx="0" presStyleCnt="3" custScaleX="102205" custScaleY="68928">
        <dgm:presLayoutVars>
          <dgm:chPref val="3"/>
        </dgm:presLayoutVars>
      </dgm:prSet>
      <dgm:spPr/>
      <dgm:t>
        <a:bodyPr/>
        <a:lstStyle/>
        <a:p>
          <a:endParaRPr lang="en-GB"/>
        </a:p>
      </dgm:t>
    </dgm:pt>
    <dgm:pt modelId="{E07433D5-E0C5-4EBD-9B7E-428AF6E130D0}" type="pres">
      <dgm:prSet presAssocID="{4B879E5C-F39D-49DB-89A2-964E77A590D0}" presName="rootConnector" presStyleLbl="node2" presStyleIdx="0" presStyleCnt="3"/>
      <dgm:spPr/>
      <dgm:t>
        <a:bodyPr/>
        <a:lstStyle/>
        <a:p>
          <a:endParaRPr lang="en-GB"/>
        </a:p>
      </dgm:t>
    </dgm:pt>
    <dgm:pt modelId="{6CE08EA4-7939-454E-94E7-44171FD0A1E7}" type="pres">
      <dgm:prSet presAssocID="{4B879E5C-F39D-49DB-89A2-964E77A590D0}" presName="hierChild4" presStyleCnt="0"/>
      <dgm:spPr/>
      <dgm:t>
        <a:bodyPr/>
        <a:lstStyle/>
        <a:p>
          <a:endParaRPr lang="en-GB"/>
        </a:p>
      </dgm:t>
    </dgm:pt>
    <dgm:pt modelId="{6C9C7C4B-49C1-4C51-95D5-A7268D183FE8}" type="pres">
      <dgm:prSet presAssocID="{4B879E5C-F39D-49DB-89A2-964E77A590D0}" presName="hierChild5" presStyleCnt="0"/>
      <dgm:spPr/>
      <dgm:t>
        <a:bodyPr/>
        <a:lstStyle/>
        <a:p>
          <a:endParaRPr lang="en-GB"/>
        </a:p>
      </dgm:t>
    </dgm:pt>
    <dgm:pt modelId="{B5C37D64-6F35-4D11-9BB8-1B3BFDDA2EB2}" type="pres">
      <dgm:prSet presAssocID="{EE24CD92-D0FD-4D74-A120-1BD086527C89}" presName="Name37" presStyleLbl="parChTrans1D2" presStyleIdx="1" presStyleCnt="4"/>
      <dgm:spPr/>
      <dgm:t>
        <a:bodyPr/>
        <a:lstStyle/>
        <a:p>
          <a:endParaRPr lang="en-GB"/>
        </a:p>
      </dgm:t>
    </dgm:pt>
    <dgm:pt modelId="{94B56C75-8838-4C0B-9C86-34547EDE3F3C}" type="pres">
      <dgm:prSet presAssocID="{32870A39-BD5E-4D86-8C48-4984F9C8BB8C}" presName="hierRoot2" presStyleCnt="0">
        <dgm:presLayoutVars>
          <dgm:hierBranch val="init"/>
        </dgm:presLayoutVars>
      </dgm:prSet>
      <dgm:spPr/>
      <dgm:t>
        <a:bodyPr/>
        <a:lstStyle/>
        <a:p>
          <a:endParaRPr lang="en-GB"/>
        </a:p>
      </dgm:t>
    </dgm:pt>
    <dgm:pt modelId="{340C2A52-8659-46E4-96E7-07BD2150708B}" type="pres">
      <dgm:prSet presAssocID="{32870A39-BD5E-4D86-8C48-4984F9C8BB8C}" presName="rootComposite" presStyleCnt="0"/>
      <dgm:spPr/>
      <dgm:t>
        <a:bodyPr/>
        <a:lstStyle/>
        <a:p>
          <a:endParaRPr lang="en-GB"/>
        </a:p>
      </dgm:t>
    </dgm:pt>
    <dgm:pt modelId="{B23C2402-2A38-4995-944C-DBCFA6A43FBC}" type="pres">
      <dgm:prSet presAssocID="{32870A39-BD5E-4D86-8C48-4984F9C8BB8C}" presName="rootText" presStyleLbl="node2" presStyleIdx="1" presStyleCnt="3" custScaleX="97823" custScaleY="73377">
        <dgm:presLayoutVars>
          <dgm:chPref val="3"/>
        </dgm:presLayoutVars>
      </dgm:prSet>
      <dgm:spPr/>
      <dgm:t>
        <a:bodyPr/>
        <a:lstStyle/>
        <a:p>
          <a:endParaRPr lang="en-GB"/>
        </a:p>
      </dgm:t>
    </dgm:pt>
    <dgm:pt modelId="{36044672-85A2-44A4-A05F-1BD5230D23A3}" type="pres">
      <dgm:prSet presAssocID="{32870A39-BD5E-4D86-8C48-4984F9C8BB8C}" presName="rootConnector" presStyleLbl="node2" presStyleIdx="1" presStyleCnt="3"/>
      <dgm:spPr/>
      <dgm:t>
        <a:bodyPr/>
        <a:lstStyle/>
        <a:p>
          <a:endParaRPr lang="en-GB"/>
        </a:p>
      </dgm:t>
    </dgm:pt>
    <dgm:pt modelId="{81851D5C-FD20-41F3-98A3-D86F5A1C56BA}" type="pres">
      <dgm:prSet presAssocID="{32870A39-BD5E-4D86-8C48-4984F9C8BB8C}" presName="hierChild4" presStyleCnt="0"/>
      <dgm:spPr/>
      <dgm:t>
        <a:bodyPr/>
        <a:lstStyle/>
        <a:p>
          <a:endParaRPr lang="en-GB"/>
        </a:p>
      </dgm:t>
    </dgm:pt>
    <dgm:pt modelId="{A0236888-A57F-467E-82EF-9331F8188309}" type="pres">
      <dgm:prSet presAssocID="{32870A39-BD5E-4D86-8C48-4984F9C8BB8C}" presName="hierChild5" presStyleCnt="0"/>
      <dgm:spPr/>
      <dgm:t>
        <a:bodyPr/>
        <a:lstStyle/>
        <a:p>
          <a:endParaRPr lang="en-GB"/>
        </a:p>
      </dgm:t>
    </dgm:pt>
    <dgm:pt modelId="{E249CF3A-47ED-4917-839C-16442FA60857}" type="pres">
      <dgm:prSet presAssocID="{7E307577-1010-40FD-8358-86DFBF5692FB}" presName="Name37" presStyleLbl="parChTrans1D2" presStyleIdx="2" presStyleCnt="4"/>
      <dgm:spPr/>
      <dgm:t>
        <a:bodyPr/>
        <a:lstStyle/>
        <a:p>
          <a:endParaRPr lang="en-GB"/>
        </a:p>
      </dgm:t>
    </dgm:pt>
    <dgm:pt modelId="{ABEDBC09-D8F0-4D2C-8D82-7B972E5282C7}" type="pres">
      <dgm:prSet presAssocID="{4855FE2D-F59B-45D4-9B94-6754A161689F}" presName="hierRoot2" presStyleCnt="0">
        <dgm:presLayoutVars>
          <dgm:hierBranch val="init"/>
        </dgm:presLayoutVars>
      </dgm:prSet>
      <dgm:spPr/>
      <dgm:t>
        <a:bodyPr/>
        <a:lstStyle/>
        <a:p>
          <a:endParaRPr lang="en-GB"/>
        </a:p>
      </dgm:t>
    </dgm:pt>
    <dgm:pt modelId="{2FC52A59-A9E2-4F8E-A9E9-EA7ED198B2E2}" type="pres">
      <dgm:prSet presAssocID="{4855FE2D-F59B-45D4-9B94-6754A161689F}" presName="rootComposite" presStyleCnt="0"/>
      <dgm:spPr/>
      <dgm:t>
        <a:bodyPr/>
        <a:lstStyle/>
        <a:p>
          <a:endParaRPr lang="en-GB"/>
        </a:p>
      </dgm:t>
    </dgm:pt>
    <dgm:pt modelId="{FB098FC3-EB81-42E8-8FD2-B0A40AD4BC53}" type="pres">
      <dgm:prSet presAssocID="{4855FE2D-F59B-45D4-9B94-6754A161689F}" presName="rootText" presStyleLbl="node2" presStyleIdx="2" presStyleCnt="3" custScaleX="95100" custScaleY="68926">
        <dgm:presLayoutVars>
          <dgm:chPref val="3"/>
        </dgm:presLayoutVars>
      </dgm:prSet>
      <dgm:spPr/>
      <dgm:t>
        <a:bodyPr/>
        <a:lstStyle/>
        <a:p>
          <a:endParaRPr lang="en-GB"/>
        </a:p>
      </dgm:t>
    </dgm:pt>
    <dgm:pt modelId="{32917BC8-4621-4E41-AAC5-C0FE17518D9B}" type="pres">
      <dgm:prSet presAssocID="{4855FE2D-F59B-45D4-9B94-6754A161689F}" presName="rootConnector" presStyleLbl="node2" presStyleIdx="2" presStyleCnt="3"/>
      <dgm:spPr/>
      <dgm:t>
        <a:bodyPr/>
        <a:lstStyle/>
        <a:p>
          <a:endParaRPr lang="en-GB"/>
        </a:p>
      </dgm:t>
    </dgm:pt>
    <dgm:pt modelId="{3FC0D9B8-B20D-4D81-9989-966AF55429EC}" type="pres">
      <dgm:prSet presAssocID="{4855FE2D-F59B-45D4-9B94-6754A161689F}" presName="hierChild4" presStyleCnt="0"/>
      <dgm:spPr/>
      <dgm:t>
        <a:bodyPr/>
        <a:lstStyle/>
        <a:p>
          <a:endParaRPr lang="en-GB"/>
        </a:p>
      </dgm:t>
    </dgm:pt>
    <dgm:pt modelId="{B66E51E8-63E1-4508-A981-FE20B65DCB0F}" type="pres">
      <dgm:prSet presAssocID="{4855FE2D-F59B-45D4-9B94-6754A161689F}" presName="hierChild5" presStyleCnt="0"/>
      <dgm:spPr/>
      <dgm:t>
        <a:bodyPr/>
        <a:lstStyle/>
        <a:p>
          <a:endParaRPr lang="en-GB"/>
        </a:p>
      </dgm:t>
    </dgm:pt>
    <dgm:pt modelId="{838D8D5C-6AD6-4A93-9C9A-5B8ED69FE373}" type="pres">
      <dgm:prSet presAssocID="{CD903583-C96E-4453-9637-471A94FB2441}" presName="hierChild3" presStyleCnt="0"/>
      <dgm:spPr/>
      <dgm:t>
        <a:bodyPr/>
        <a:lstStyle/>
        <a:p>
          <a:endParaRPr lang="en-GB"/>
        </a:p>
      </dgm:t>
    </dgm:pt>
    <dgm:pt modelId="{8A53C6B5-3C42-48C4-B518-D13B24D8737F}" type="pres">
      <dgm:prSet presAssocID="{A8FD2811-51CD-4D75-9339-B25E278BA1BC}" presName="Name111" presStyleLbl="parChTrans1D2" presStyleIdx="3" presStyleCnt="4"/>
      <dgm:spPr/>
      <dgm:t>
        <a:bodyPr/>
        <a:lstStyle/>
        <a:p>
          <a:endParaRPr lang="en-GB"/>
        </a:p>
      </dgm:t>
    </dgm:pt>
    <dgm:pt modelId="{E7EA1447-719A-4F9E-9EE8-1CF03CBC8D0E}" type="pres">
      <dgm:prSet presAssocID="{E0B11607-7BC5-4C37-914D-AD37D213E967}" presName="hierRoot3" presStyleCnt="0">
        <dgm:presLayoutVars>
          <dgm:hierBranch val="init"/>
        </dgm:presLayoutVars>
      </dgm:prSet>
      <dgm:spPr/>
      <dgm:t>
        <a:bodyPr/>
        <a:lstStyle/>
        <a:p>
          <a:endParaRPr lang="en-GB"/>
        </a:p>
      </dgm:t>
    </dgm:pt>
    <dgm:pt modelId="{52796C3E-0583-45BE-8F97-1AEE1507639F}" type="pres">
      <dgm:prSet presAssocID="{E0B11607-7BC5-4C37-914D-AD37D213E967}" presName="rootComposite3" presStyleCnt="0"/>
      <dgm:spPr/>
      <dgm:t>
        <a:bodyPr/>
        <a:lstStyle/>
        <a:p>
          <a:endParaRPr lang="en-GB"/>
        </a:p>
      </dgm:t>
    </dgm:pt>
    <dgm:pt modelId="{F858A1A2-38D6-452B-872D-27F416D18116}" type="pres">
      <dgm:prSet presAssocID="{E0B11607-7BC5-4C37-914D-AD37D213E967}" presName="rootText3" presStyleLbl="asst1" presStyleIdx="0" presStyleCnt="1" custScaleX="99694" custScaleY="59459">
        <dgm:presLayoutVars>
          <dgm:chPref val="3"/>
        </dgm:presLayoutVars>
      </dgm:prSet>
      <dgm:spPr/>
      <dgm:t>
        <a:bodyPr/>
        <a:lstStyle/>
        <a:p>
          <a:endParaRPr lang="en-GB"/>
        </a:p>
      </dgm:t>
    </dgm:pt>
    <dgm:pt modelId="{7959DF1D-377E-4246-B2C2-CA87478538C3}" type="pres">
      <dgm:prSet presAssocID="{E0B11607-7BC5-4C37-914D-AD37D213E967}" presName="rootConnector3" presStyleLbl="asst1" presStyleIdx="0" presStyleCnt="1"/>
      <dgm:spPr/>
      <dgm:t>
        <a:bodyPr/>
        <a:lstStyle/>
        <a:p>
          <a:endParaRPr lang="en-GB"/>
        </a:p>
      </dgm:t>
    </dgm:pt>
    <dgm:pt modelId="{DF238C7F-FC82-4FDB-A984-6D97FF9BC79E}" type="pres">
      <dgm:prSet presAssocID="{E0B11607-7BC5-4C37-914D-AD37D213E967}" presName="hierChild6" presStyleCnt="0"/>
      <dgm:spPr/>
      <dgm:t>
        <a:bodyPr/>
        <a:lstStyle/>
        <a:p>
          <a:endParaRPr lang="en-GB"/>
        </a:p>
      </dgm:t>
    </dgm:pt>
    <dgm:pt modelId="{60E897A7-4F93-4008-8900-061C0D228DFA}" type="pres">
      <dgm:prSet presAssocID="{E0B11607-7BC5-4C37-914D-AD37D213E967}" presName="hierChild7" presStyleCnt="0"/>
      <dgm:spPr/>
      <dgm:t>
        <a:bodyPr/>
        <a:lstStyle/>
        <a:p>
          <a:endParaRPr lang="en-GB"/>
        </a:p>
      </dgm:t>
    </dgm:pt>
  </dgm:ptLst>
  <dgm:cxnLst>
    <dgm:cxn modelId="{91C04885-5A5B-4CFD-A725-CE74CA923E04}" type="presOf" srcId="{CD903583-C96E-4453-9637-471A94FB2441}" destId="{A3FE63E7-F385-4121-B204-E700CB67E82B}" srcOrd="0" destOrd="0" presId="urn:microsoft.com/office/officeart/2005/8/layout/orgChart1"/>
    <dgm:cxn modelId="{FB0F50D0-5333-44D9-9D24-A1F19A0267BB}" type="presOf" srcId="{E0B11607-7BC5-4C37-914D-AD37D213E967}" destId="{F858A1A2-38D6-452B-872D-27F416D18116}" srcOrd="0" destOrd="0" presId="urn:microsoft.com/office/officeart/2005/8/layout/orgChart1"/>
    <dgm:cxn modelId="{F4F47E0A-9C72-490E-8149-1B36B0735C07}" srcId="{4DB16664-5636-4893-BAEA-84C0231BEDA2}" destId="{CD903583-C96E-4453-9637-471A94FB2441}" srcOrd="0" destOrd="0" parTransId="{287FC2E0-43B2-4D53-A214-1EDAEFCADD2B}" sibTransId="{916B6F7D-F0CF-41EE-A310-12F23AE9FF6C}"/>
    <dgm:cxn modelId="{59969656-ACED-4244-8F9B-0B75A2D1F56A}" type="presOf" srcId="{A8FD2811-51CD-4D75-9339-B25E278BA1BC}" destId="{8A53C6B5-3C42-48C4-B518-D13B24D8737F}" srcOrd="0" destOrd="0" presId="urn:microsoft.com/office/officeart/2005/8/layout/orgChart1"/>
    <dgm:cxn modelId="{B29945F7-7BEC-4E29-9500-75BB99653D8C}" type="presOf" srcId="{4B879E5C-F39D-49DB-89A2-964E77A590D0}" destId="{E07433D5-E0C5-4EBD-9B7E-428AF6E130D0}" srcOrd="1" destOrd="0" presId="urn:microsoft.com/office/officeart/2005/8/layout/orgChart1"/>
    <dgm:cxn modelId="{F3927BD7-A9D1-4358-889F-C42A19CA8C8D}" type="presOf" srcId="{4B879E5C-F39D-49DB-89A2-964E77A590D0}" destId="{D8DB9E22-602B-49DE-98F9-4B622F28B4DE}" srcOrd="0" destOrd="0" presId="urn:microsoft.com/office/officeart/2005/8/layout/orgChart1"/>
    <dgm:cxn modelId="{690309CD-765F-404B-8920-CD79C1B64858}" type="presOf" srcId="{E0B11607-7BC5-4C37-914D-AD37D213E967}" destId="{7959DF1D-377E-4246-B2C2-CA87478538C3}" srcOrd="1" destOrd="0" presId="urn:microsoft.com/office/officeart/2005/8/layout/orgChart1"/>
    <dgm:cxn modelId="{C23A8B0C-98D3-4071-8D8E-4000342B10FD}" type="presOf" srcId="{7E307577-1010-40FD-8358-86DFBF5692FB}" destId="{E249CF3A-47ED-4917-839C-16442FA60857}" srcOrd="0" destOrd="0" presId="urn:microsoft.com/office/officeart/2005/8/layout/orgChart1"/>
    <dgm:cxn modelId="{E3BDF878-64D5-478C-B86C-1E4EC1785D0A}" srcId="{CD903583-C96E-4453-9637-471A94FB2441}" destId="{4B879E5C-F39D-49DB-89A2-964E77A590D0}" srcOrd="1" destOrd="0" parTransId="{EE432B48-CCE7-4D42-91F1-E41B5E50FE9A}" sibTransId="{9555D269-7E11-4FD6-9C19-842A70A89CB4}"/>
    <dgm:cxn modelId="{F9DFC201-3E09-42F9-8DA9-08AF92612E8D}" srcId="{CD903583-C96E-4453-9637-471A94FB2441}" destId="{32870A39-BD5E-4D86-8C48-4984F9C8BB8C}" srcOrd="2" destOrd="0" parTransId="{EE24CD92-D0FD-4D74-A120-1BD086527C89}" sibTransId="{D55C02ED-67AB-4E4C-AD60-CF313C12E602}"/>
    <dgm:cxn modelId="{ED8EB201-5C37-43C9-8DB2-964E9BE63B7F}" type="presOf" srcId="{EE432B48-CCE7-4D42-91F1-E41B5E50FE9A}" destId="{AECFCE0E-2751-4EB0-8299-91B28D594625}" srcOrd="0" destOrd="0" presId="urn:microsoft.com/office/officeart/2005/8/layout/orgChart1"/>
    <dgm:cxn modelId="{572F21AA-275C-4D35-B3A3-B64D053A9EA3}" srcId="{CD903583-C96E-4453-9637-471A94FB2441}" destId="{4855FE2D-F59B-45D4-9B94-6754A161689F}" srcOrd="3" destOrd="0" parTransId="{7E307577-1010-40FD-8358-86DFBF5692FB}" sibTransId="{4421D747-0ECA-4167-88BE-4BFF404081DF}"/>
    <dgm:cxn modelId="{0CAC8B0E-CAEC-4196-B053-A1467AB93BF0}" type="presOf" srcId="{4855FE2D-F59B-45D4-9B94-6754A161689F}" destId="{FB098FC3-EB81-42E8-8FD2-B0A40AD4BC53}" srcOrd="0" destOrd="0" presId="urn:microsoft.com/office/officeart/2005/8/layout/orgChart1"/>
    <dgm:cxn modelId="{411E132A-B5C9-4494-88CE-A643FCEE2102}" type="presOf" srcId="{4DB16664-5636-4893-BAEA-84C0231BEDA2}" destId="{68E65BA2-ABB7-4697-B3BC-4735CFAAA3AB}" srcOrd="0" destOrd="0" presId="urn:microsoft.com/office/officeart/2005/8/layout/orgChart1"/>
    <dgm:cxn modelId="{23D6AB65-C4E5-4238-AAC8-87F911D09CAE}" type="presOf" srcId="{32870A39-BD5E-4D86-8C48-4984F9C8BB8C}" destId="{36044672-85A2-44A4-A05F-1BD5230D23A3}" srcOrd="1" destOrd="0" presId="urn:microsoft.com/office/officeart/2005/8/layout/orgChart1"/>
    <dgm:cxn modelId="{425ED1E5-F568-4ACB-8E04-E75FB7909F63}" type="presOf" srcId="{32870A39-BD5E-4D86-8C48-4984F9C8BB8C}" destId="{B23C2402-2A38-4995-944C-DBCFA6A43FBC}" srcOrd="0" destOrd="0" presId="urn:microsoft.com/office/officeart/2005/8/layout/orgChart1"/>
    <dgm:cxn modelId="{F8160DA7-7ED8-4B85-AA57-EBD7381DB52B}" type="presOf" srcId="{EE24CD92-D0FD-4D74-A120-1BD086527C89}" destId="{B5C37D64-6F35-4D11-9BB8-1B3BFDDA2EB2}" srcOrd="0" destOrd="0" presId="urn:microsoft.com/office/officeart/2005/8/layout/orgChart1"/>
    <dgm:cxn modelId="{BF197D8F-FE1E-4B80-BBFF-98D8A3EA6D5E}" type="presOf" srcId="{CD903583-C96E-4453-9637-471A94FB2441}" destId="{0945392B-CAEF-4442-A8D2-97E0ADD13067}" srcOrd="1" destOrd="0" presId="urn:microsoft.com/office/officeart/2005/8/layout/orgChart1"/>
    <dgm:cxn modelId="{6BEDA497-D914-470A-BE3D-BB0BCCE68B22}" srcId="{CD903583-C96E-4453-9637-471A94FB2441}" destId="{E0B11607-7BC5-4C37-914D-AD37D213E967}" srcOrd="0" destOrd="0" parTransId="{A8FD2811-51CD-4D75-9339-B25E278BA1BC}" sibTransId="{054D5971-4023-49C9-A236-D17CC66FC1C9}"/>
    <dgm:cxn modelId="{45277E2F-4EBD-41EB-974F-416B37601D20}" type="presOf" srcId="{4855FE2D-F59B-45D4-9B94-6754A161689F}" destId="{32917BC8-4621-4E41-AAC5-C0FE17518D9B}" srcOrd="1" destOrd="0" presId="urn:microsoft.com/office/officeart/2005/8/layout/orgChart1"/>
    <dgm:cxn modelId="{5DC467C9-6D57-428D-BD42-6B062B758D32}" type="presParOf" srcId="{68E65BA2-ABB7-4697-B3BC-4735CFAAA3AB}" destId="{74BE5F0C-39A2-46D5-86A2-8C2EF00D5440}" srcOrd="0" destOrd="0" presId="urn:microsoft.com/office/officeart/2005/8/layout/orgChart1"/>
    <dgm:cxn modelId="{F16F268E-B1F9-47F7-BE46-8C103F97494B}" type="presParOf" srcId="{74BE5F0C-39A2-46D5-86A2-8C2EF00D5440}" destId="{1FAA3407-1BED-4879-A5A0-30D5A4B5D2DE}" srcOrd="0" destOrd="0" presId="urn:microsoft.com/office/officeart/2005/8/layout/orgChart1"/>
    <dgm:cxn modelId="{C81F5737-6CD3-428B-910A-0B146D8C4C21}" type="presParOf" srcId="{1FAA3407-1BED-4879-A5A0-30D5A4B5D2DE}" destId="{A3FE63E7-F385-4121-B204-E700CB67E82B}" srcOrd="0" destOrd="0" presId="urn:microsoft.com/office/officeart/2005/8/layout/orgChart1"/>
    <dgm:cxn modelId="{E971DD6E-AFF7-476D-990E-26666FD53D08}" type="presParOf" srcId="{1FAA3407-1BED-4879-A5A0-30D5A4B5D2DE}" destId="{0945392B-CAEF-4442-A8D2-97E0ADD13067}" srcOrd="1" destOrd="0" presId="urn:microsoft.com/office/officeart/2005/8/layout/orgChart1"/>
    <dgm:cxn modelId="{F4507484-12CF-4417-ADDF-D37B86C448D8}" type="presParOf" srcId="{74BE5F0C-39A2-46D5-86A2-8C2EF00D5440}" destId="{03601800-994E-4C53-86BD-D778F83FA841}" srcOrd="1" destOrd="0" presId="urn:microsoft.com/office/officeart/2005/8/layout/orgChart1"/>
    <dgm:cxn modelId="{F5ED4F98-3916-4D90-ADF7-A702439C5FD3}" type="presParOf" srcId="{03601800-994E-4C53-86BD-D778F83FA841}" destId="{AECFCE0E-2751-4EB0-8299-91B28D594625}" srcOrd="0" destOrd="0" presId="urn:microsoft.com/office/officeart/2005/8/layout/orgChart1"/>
    <dgm:cxn modelId="{EF635FED-E3B5-48C5-86E0-33B43FAD7AF5}" type="presParOf" srcId="{03601800-994E-4C53-86BD-D778F83FA841}" destId="{045FD917-DB01-4E44-96DE-A73130D43772}" srcOrd="1" destOrd="0" presId="urn:microsoft.com/office/officeart/2005/8/layout/orgChart1"/>
    <dgm:cxn modelId="{1B0E3D0B-B110-4E7E-851E-973158EA8ADC}" type="presParOf" srcId="{045FD917-DB01-4E44-96DE-A73130D43772}" destId="{099BD299-579F-4C9D-87F5-2B1074A2AC58}" srcOrd="0" destOrd="0" presId="urn:microsoft.com/office/officeart/2005/8/layout/orgChart1"/>
    <dgm:cxn modelId="{E1C58FF9-79F9-41E2-8520-AA407EB788E0}" type="presParOf" srcId="{099BD299-579F-4C9D-87F5-2B1074A2AC58}" destId="{D8DB9E22-602B-49DE-98F9-4B622F28B4DE}" srcOrd="0" destOrd="0" presId="urn:microsoft.com/office/officeart/2005/8/layout/orgChart1"/>
    <dgm:cxn modelId="{11FBE81F-6621-44CA-8A4B-13F8630D985C}" type="presParOf" srcId="{099BD299-579F-4C9D-87F5-2B1074A2AC58}" destId="{E07433D5-E0C5-4EBD-9B7E-428AF6E130D0}" srcOrd="1" destOrd="0" presId="urn:microsoft.com/office/officeart/2005/8/layout/orgChart1"/>
    <dgm:cxn modelId="{DE97EE3A-8CDC-405F-99A3-3D467B45EC24}" type="presParOf" srcId="{045FD917-DB01-4E44-96DE-A73130D43772}" destId="{6CE08EA4-7939-454E-94E7-44171FD0A1E7}" srcOrd="1" destOrd="0" presId="urn:microsoft.com/office/officeart/2005/8/layout/orgChart1"/>
    <dgm:cxn modelId="{D22BAE58-43D2-42B0-AD68-3D9A7C433820}" type="presParOf" srcId="{045FD917-DB01-4E44-96DE-A73130D43772}" destId="{6C9C7C4B-49C1-4C51-95D5-A7268D183FE8}" srcOrd="2" destOrd="0" presId="urn:microsoft.com/office/officeart/2005/8/layout/orgChart1"/>
    <dgm:cxn modelId="{6573D10E-29B1-4C5D-BEFF-9F207165E57F}" type="presParOf" srcId="{03601800-994E-4C53-86BD-D778F83FA841}" destId="{B5C37D64-6F35-4D11-9BB8-1B3BFDDA2EB2}" srcOrd="2" destOrd="0" presId="urn:microsoft.com/office/officeart/2005/8/layout/orgChart1"/>
    <dgm:cxn modelId="{C5AE1E44-E5D0-41F7-91A3-5D525BBFD7BD}" type="presParOf" srcId="{03601800-994E-4C53-86BD-D778F83FA841}" destId="{94B56C75-8838-4C0B-9C86-34547EDE3F3C}" srcOrd="3" destOrd="0" presId="urn:microsoft.com/office/officeart/2005/8/layout/orgChart1"/>
    <dgm:cxn modelId="{F938613C-8559-454D-9486-D1E0FEE1AC3C}" type="presParOf" srcId="{94B56C75-8838-4C0B-9C86-34547EDE3F3C}" destId="{340C2A52-8659-46E4-96E7-07BD2150708B}" srcOrd="0" destOrd="0" presId="urn:microsoft.com/office/officeart/2005/8/layout/orgChart1"/>
    <dgm:cxn modelId="{955BCF69-5C70-42B6-9FDE-546651B0531F}" type="presParOf" srcId="{340C2A52-8659-46E4-96E7-07BD2150708B}" destId="{B23C2402-2A38-4995-944C-DBCFA6A43FBC}" srcOrd="0" destOrd="0" presId="urn:microsoft.com/office/officeart/2005/8/layout/orgChart1"/>
    <dgm:cxn modelId="{1B92E2BD-9CB3-4905-9A20-6D4DE096C8CF}" type="presParOf" srcId="{340C2A52-8659-46E4-96E7-07BD2150708B}" destId="{36044672-85A2-44A4-A05F-1BD5230D23A3}" srcOrd="1" destOrd="0" presId="urn:microsoft.com/office/officeart/2005/8/layout/orgChart1"/>
    <dgm:cxn modelId="{F18D607D-D474-4E50-8AC6-C12C6A14A4C2}" type="presParOf" srcId="{94B56C75-8838-4C0B-9C86-34547EDE3F3C}" destId="{81851D5C-FD20-41F3-98A3-D86F5A1C56BA}" srcOrd="1" destOrd="0" presId="urn:microsoft.com/office/officeart/2005/8/layout/orgChart1"/>
    <dgm:cxn modelId="{2D85B26D-A208-468C-B42C-915FE230894C}" type="presParOf" srcId="{94B56C75-8838-4C0B-9C86-34547EDE3F3C}" destId="{A0236888-A57F-467E-82EF-9331F8188309}" srcOrd="2" destOrd="0" presId="urn:microsoft.com/office/officeart/2005/8/layout/orgChart1"/>
    <dgm:cxn modelId="{BFE82D06-8BF7-434C-9C97-8B4DC9DB4E59}" type="presParOf" srcId="{03601800-994E-4C53-86BD-D778F83FA841}" destId="{E249CF3A-47ED-4917-839C-16442FA60857}" srcOrd="4" destOrd="0" presId="urn:microsoft.com/office/officeart/2005/8/layout/orgChart1"/>
    <dgm:cxn modelId="{A727052C-9582-45B1-A6AD-260290306E08}" type="presParOf" srcId="{03601800-994E-4C53-86BD-D778F83FA841}" destId="{ABEDBC09-D8F0-4D2C-8D82-7B972E5282C7}" srcOrd="5" destOrd="0" presId="urn:microsoft.com/office/officeart/2005/8/layout/orgChart1"/>
    <dgm:cxn modelId="{AC44E3F0-F05A-4DB6-BEC2-91285A1036D1}" type="presParOf" srcId="{ABEDBC09-D8F0-4D2C-8D82-7B972E5282C7}" destId="{2FC52A59-A9E2-4F8E-A9E9-EA7ED198B2E2}" srcOrd="0" destOrd="0" presId="urn:microsoft.com/office/officeart/2005/8/layout/orgChart1"/>
    <dgm:cxn modelId="{3F11CA69-3923-4D49-91D8-E14937D6F231}" type="presParOf" srcId="{2FC52A59-A9E2-4F8E-A9E9-EA7ED198B2E2}" destId="{FB098FC3-EB81-42E8-8FD2-B0A40AD4BC53}" srcOrd="0" destOrd="0" presId="urn:microsoft.com/office/officeart/2005/8/layout/orgChart1"/>
    <dgm:cxn modelId="{15EE09FF-403A-4AED-AC2D-B58117C08C6B}" type="presParOf" srcId="{2FC52A59-A9E2-4F8E-A9E9-EA7ED198B2E2}" destId="{32917BC8-4621-4E41-AAC5-C0FE17518D9B}" srcOrd="1" destOrd="0" presId="urn:microsoft.com/office/officeart/2005/8/layout/orgChart1"/>
    <dgm:cxn modelId="{5F0BD74F-D28D-4461-AA9F-FB66D380DCD6}" type="presParOf" srcId="{ABEDBC09-D8F0-4D2C-8D82-7B972E5282C7}" destId="{3FC0D9B8-B20D-4D81-9989-966AF55429EC}" srcOrd="1" destOrd="0" presId="urn:microsoft.com/office/officeart/2005/8/layout/orgChart1"/>
    <dgm:cxn modelId="{98D6E8D6-6A9A-4B24-B471-45D052F52367}" type="presParOf" srcId="{ABEDBC09-D8F0-4D2C-8D82-7B972E5282C7}" destId="{B66E51E8-63E1-4508-A981-FE20B65DCB0F}" srcOrd="2" destOrd="0" presId="urn:microsoft.com/office/officeart/2005/8/layout/orgChart1"/>
    <dgm:cxn modelId="{227E31AC-9451-4FAF-AC15-689FCDBDCFDB}" type="presParOf" srcId="{74BE5F0C-39A2-46D5-86A2-8C2EF00D5440}" destId="{838D8D5C-6AD6-4A93-9C9A-5B8ED69FE373}" srcOrd="2" destOrd="0" presId="urn:microsoft.com/office/officeart/2005/8/layout/orgChart1"/>
    <dgm:cxn modelId="{5A5EF63D-E4DA-4D86-BFF2-70EB0D267D02}" type="presParOf" srcId="{838D8D5C-6AD6-4A93-9C9A-5B8ED69FE373}" destId="{8A53C6B5-3C42-48C4-B518-D13B24D8737F}" srcOrd="0" destOrd="0" presId="urn:microsoft.com/office/officeart/2005/8/layout/orgChart1"/>
    <dgm:cxn modelId="{1A025FC8-EB3D-4842-9813-FF0822CFC40D}" type="presParOf" srcId="{838D8D5C-6AD6-4A93-9C9A-5B8ED69FE373}" destId="{E7EA1447-719A-4F9E-9EE8-1CF03CBC8D0E}" srcOrd="1" destOrd="0" presId="urn:microsoft.com/office/officeart/2005/8/layout/orgChart1"/>
    <dgm:cxn modelId="{2F9FD7EB-F3A7-4042-9621-B8D3F56362AD}" type="presParOf" srcId="{E7EA1447-719A-4F9E-9EE8-1CF03CBC8D0E}" destId="{52796C3E-0583-45BE-8F97-1AEE1507639F}" srcOrd="0" destOrd="0" presId="urn:microsoft.com/office/officeart/2005/8/layout/orgChart1"/>
    <dgm:cxn modelId="{356D485C-1BCF-4544-AF46-516822D8237E}" type="presParOf" srcId="{52796C3E-0583-45BE-8F97-1AEE1507639F}" destId="{F858A1A2-38D6-452B-872D-27F416D18116}" srcOrd="0" destOrd="0" presId="urn:microsoft.com/office/officeart/2005/8/layout/orgChart1"/>
    <dgm:cxn modelId="{BD654EE4-65FC-4B7B-8561-69488EFCF0BF}" type="presParOf" srcId="{52796C3E-0583-45BE-8F97-1AEE1507639F}" destId="{7959DF1D-377E-4246-B2C2-CA87478538C3}" srcOrd="1" destOrd="0" presId="urn:microsoft.com/office/officeart/2005/8/layout/orgChart1"/>
    <dgm:cxn modelId="{02B79C80-E2F5-4C01-83C4-2C01F3EECF8C}" type="presParOf" srcId="{E7EA1447-719A-4F9E-9EE8-1CF03CBC8D0E}" destId="{DF238C7F-FC82-4FDB-A984-6D97FF9BC79E}" srcOrd="1" destOrd="0" presId="urn:microsoft.com/office/officeart/2005/8/layout/orgChart1"/>
    <dgm:cxn modelId="{1BA394C9-326C-4563-9367-2B22348BEC1B}" type="presParOf" srcId="{E7EA1447-719A-4F9E-9EE8-1CF03CBC8D0E}" destId="{60E897A7-4F93-4008-8900-061C0D228DF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56D54-5AA4-4C6B-B616-DECD6C5EC4B1}">
      <dsp:nvSpPr>
        <dsp:cNvPr id="0" name=""/>
        <dsp:cNvSpPr/>
      </dsp:nvSpPr>
      <dsp:spPr>
        <a:xfrm>
          <a:off x="2099189" y="1471014"/>
          <a:ext cx="3303481" cy="2660569"/>
        </a:xfrm>
        <a:prstGeom prst="ellips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Vammaissopimuksen</a:t>
          </a:r>
          <a:r>
            <a:rPr lang="en-US" sz="2200" kern="1200" dirty="0" smtClean="0"/>
            <a:t> täytäntöönpano ja seuranta</a:t>
          </a:r>
          <a:endParaRPr lang="en-US" sz="2200" kern="1200" dirty="0"/>
        </a:p>
      </dsp:txBody>
      <dsp:txXfrm>
        <a:off x="2582973" y="1860645"/>
        <a:ext cx="2335913" cy="1881307"/>
      </dsp:txXfrm>
    </dsp:sp>
    <dsp:sp modelId="{54275520-029A-4F73-AD64-3F4E950ECE47}">
      <dsp:nvSpPr>
        <dsp:cNvPr id="0" name=""/>
        <dsp:cNvSpPr/>
      </dsp:nvSpPr>
      <dsp:spPr>
        <a:xfrm>
          <a:off x="2662396" y="82146"/>
          <a:ext cx="2045796" cy="1581293"/>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t>Yhteystaho,  </a:t>
          </a:r>
        </a:p>
        <a:p>
          <a:pPr lvl="0" algn="ctr" defTabSz="800100">
            <a:lnSpc>
              <a:spcPct val="90000"/>
            </a:lnSpc>
            <a:spcBef>
              <a:spcPct val="0"/>
            </a:spcBef>
            <a:spcAft>
              <a:spcPct val="35000"/>
            </a:spcAft>
          </a:pPr>
          <a:r>
            <a:rPr lang="en-US" sz="1800" b="0" kern="1200" dirty="0" err="1" smtClean="0"/>
            <a:t>Koordinaatio-mekanismi</a:t>
          </a:r>
          <a:endParaRPr lang="en-US" sz="1800" b="0" kern="1200" dirty="0" smtClean="0"/>
        </a:p>
        <a:p>
          <a:pPr lvl="0" algn="ctr" defTabSz="800100">
            <a:lnSpc>
              <a:spcPct val="90000"/>
            </a:lnSpc>
            <a:spcBef>
              <a:spcPct val="0"/>
            </a:spcBef>
            <a:spcAft>
              <a:spcPct val="35000"/>
            </a:spcAft>
          </a:pPr>
          <a:r>
            <a:rPr lang="en-US" sz="1800" b="0" kern="1200" dirty="0" smtClean="0"/>
            <a:t>33.1 </a:t>
          </a:r>
          <a:r>
            <a:rPr lang="en-US" sz="1800" b="0" kern="1200" dirty="0" err="1" smtClean="0"/>
            <a:t>artikla</a:t>
          </a:r>
          <a:endParaRPr lang="en-US" sz="1800" b="0" kern="1200" dirty="0"/>
        </a:p>
      </dsp:txBody>
      <dsp:txXfrm>
        <a:off x="2961996" y="313721"/>
        <a:ext cx="1446596" cy="1118143"/>
      </dsp:txXfrm>
    </dsp:sp>
    <dsp:sp modelId="{AE1A5281-4007-4CAA-8C09-CACCE28ACA2E}">
      <dsp:nvSpPr>
        <dsp:cNvPr id="0" name=""/>
        <dsp:cNvSpPr/>
      </dsp:nvSpPr>
      <dsp:spPr>
        <a:xfrm>
          <a:off x="4558738" y="3134138"/>
          <a:ext cx="1990037" cy="1740906"/>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Kansallinen valvontajär- jestelmä 33.2 </a:t>
          </a:r>
          <a:r>
            <a:rPr lang="en-US" sz="2000" kern="1200" dirty="0" err="1" smtClean="0"/>
            <a:t>artikla</a:t>
          </a:r>
          <a:endParaRPr lang="en-US" sz="2000" kern="1200" dirty="0"/>
        </a:p>
      </dsp:txBody>
      <dsp:txXfrm>
        <a:off x="4850172" y="3389088"/>
        <a:ext cx="1407169" cy="1231006"/>
      </dsp:txXfrm>
    </dsp:sp>
    <dsp:sp modelId="{7C3467C3-C3B8-4C31-8C37-FA2CCCCC9748}">
      <dsp:nvSpPr>
        <dsp:cNvPr id="0" name=""/>
        <dsp:cNvSpPr/>
      </dsp:nvSpPr>
      <dsp:spPr>
        <a:xfrm>
          <a:off x="861019" y="3191487"/>
          <a:ext cx="2149925" cy="1673848"/>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smtClean="0"/>
            <a:t>Kansalaisyhteis- kunta, vammaiset henkilöt, media, tiedeyhteisö</a:t>
          </a:r>
        </a:p>
      </dsp:txBody>
      <dsp:txXfrm>
        <a:off x="1175868" y="3436616"/>
        <a:ext cx="1520227" cy="1183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3C6B5-3C42-48C4-B518-D13B24D8737F}">
      <dsp:nvSpPr>
        <dsp:cNvPr id="0" name=""/>
        <dsp:cNvSpPr/>
      </dsp:nvSpPr>
      <dsp:spPr>
        <a:xfrm>
          <a:off x="3634351" y="964033"/>
          <a:ext cx="241167" cy="1056542"/>
        </a:xfrm>
        <a:custGeom>
          <a:avLst/>
          <a:gdLst/>
          <a:ahLst/>
          <a:cxnLst/>
          <a:rect l="0" t="0" r="0" b="0"/>
          <a:pathLst>
            <a:path>
              <a:moveTo>
                <a:pt x="241167" y="0"/>
              </a:moveTo>
              <a:lnTo>
                <a:pt x="241167" y="1056542"/>
              </a:lnTo>
              <a:lnTo>
                <a:pt x="0" y="10565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49CF3A-47ED-4917-839C-16442FA60857}">
      <dsp:nvSpPr>
        <dsp:cNvPr id="0" name=""/>
        <dsp:cNvSpPr/>
      </dsp:nvSpPr>
      <dsp:spPr>
        <a:xfrm>
          <a:off x="3875519" y="964033"/>
          <a:ext cx="2779487" cy="2113085"/>
        </a:xfrm>
        <a:custGeom>
          <a:avLst/>
          <a:gdLst/>
          <a:ahLst/>
          <a:cxnLst/>
          <a:rect l="0" t="0" r="0" b="0"/>
          <a:pathLst>
            <a:path>
              <a:moveTo>
                <a:pt x="0" y="0"/>
              </a:moveTo>
              <a:lnTo>
                <a:pt x="0" y="1871917"/>
              </a:lnTo>
              <a:lnTo>
                <a:pt x="2779487" y="1871917"/>
              </a:lnTo>
              <a:lnTo>
                <a:pt x="2779487" y="21130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C37D64-6F35-4D11-9BB8-1B3BFDDA2EB2}">
      <dsp:nvSpPr>
        <dsp:cNvPr id="0" name=""/>
        <dsp:cNvSpPr/>
      </dsp:nvSpPr>
      <dsp:spPr>
        <a:xfrm>
          <a:off x="3829799" y="964033"/>
          <a:ext cx="91440" cy="2113085"/>
        </a:xfrm>
        <a:custGeom>
          <a:avLst/>
          <a:gdLst/>
          <a:ahLst/>
          <a:cxnLst/>
          <a:rect l="0" t="0" r="0" b="0"/>
          <a:pathLst>
            <a:path>
              <a:moveTo>
                <a:pt x="45720" y="0"/>
              </a:moveTo>
              <a:lnTo>
                <a:pt x="45720" y="1871917"/>
              </a:lnTo>
              <a:lnTo>
                <a:pt x="127314" y="1871917"/>
              </a:lnTo>
              <a:lnTo>
                <a:pt x="127314" y="21130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CFCE0E-2751-4EB0-8299-91B28D594625}">
      <dsp:nvSpPr>
        <dsp:cNvPr id="0" name=""/>
        <dsp:cNvSpPr/>
      </dsp:nvSpPr>
      <dsp:spPr>
        <a:xfrm>
          <a:off x="1177626" y="964033"/>
          <a:ext cx="2697892" cy="2113085"/>
        </a:xfrm>
        <a:custGeom>
          <a:avLst/>
          <a:gdLst/>
          <a:ahLst/>
          <a:cxnLst/>
          <a:rect l="0" t="0" r="0" b="0"/>
          <a:pathLst>
            <a:path>
              <a:moveTo>
                <a:pt x="2697892" y="0"/>
              </a:moveTo>
              <a:lnTo>
                <a:pt x="2697892" y="1871917"/>
              </a:lnTo>
              <a:lnTo>
                <a:pt x="0" y="1871917"/>
              </a:lnTo>
              <a:lnTo>
                <a:pt x="0" y="21130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E63E7-F385-4121-B204-E700CB67E82B}">
      <dsp:nvSpPr>
        <dsp:cNvPr id="0" name=""/>
        <dsp:cNvSpPr/>
      </dsp:nvSpPr>
      <dsp:spPr>
        <a:xfrm>
          <a:off x="2727103" y="323561"/>
          <a:ext cx="2296831" cy="640471"/>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Komitea</a:t>
          </a:r>
          <a:endParaRPr lang="en-GB" sz="1600" b="1" kern="1200" dirty="0"/>
        </a:p>
      </dsp:txBody>
      <dsp:txXfrm>
        <a:off x="2727103" y="323561"/>
        <a:ext cx="2296831" cy="640471"/>
      </dsp:txXfrm>
    </dsp:sp>
    <dsp:sp modelId="{D8DB9E22-602B-49DE-98F9-4B622F28B4DE}">
      <dsp:nvSpPr>
        <dsp:cNvPr id="0" name=""/>
        <dsp:cNvSpPr/>
      </dsp:nvSpPr>
      <dsp:spPr>
        <a:xfrm>
          <a:off x="3887" y="3077118"/>
          <a:ext cx="2347476" cy="791580"/>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Raporttien käsittely</a:t>
          </a:r>
        </a:p>
      </dsp:txBody>
      <dsp:txXfrm>
        <a:off x="3887" y="3077118"/>
        <a:ext cx="2347476" cy="791580"/>
      </dsp:txXfrm>
    </dsp:sp>
    <dsp:sp modelId="{B23C2402-2A38-4995-944C-DBCFA6A43FBC}">
      <dsp:nvSpPr>
        <dsp:cNvPr id="0" name=""/>
        <dsp:cNvSpPr/>
      </dsp:nvSpPr>
      <dsp:spPr>
        <a:xfrm>
          <a:off x="2833699" y="3077118"/>
          <a:ext cx="2246829" cy="842673"/>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b="1" kern="1200" dirty="0" smtClean="0"/>
        </a:p>
        <a:p>
          <a:pPr lvl="0" algn="ctr" defTabSz="711200">
            <a:lnSpc>
              <a:spcPct val="90000"/>
            </a:lnSpc>
            <a:spcBef>
              <a:spcPct val="0"/>
            </a:spcBef>
            <a:spcAft>
              <a:spcPct val="35000"/>
            </a:spcAft>
          </a:pPr>
          <a:r>
            <a:rPr lang="en-GB" sz="1600" b="1" kern="1200" dirty="0" smtClean="0"/>
            <a:t>Temaattinen työskentely</a:t>
          </a:r>
        </a:p>
        <a:p>
          <a:pPr lvl="0" algn="l" defTabSz="711200">
            <a:lnSpc>
              <a:spcPct val="90000"/>
            </a:lnSpc>
            <a:spcBef>
              <a:spcPct val="0"/>
            </a:spcBef>
            <a:spcAft>
              <a:spcPct val="35000"/>
            </a:spcAft>
          </a:pPr>
          <a:endParaRPr lang="en-GB" sz="1600" b="1" kern="1200" dirty="0"/>
        </a:p>
      </dsp:txBody>
      <dsp:txXfrm>
        <a:off x="2833699" y="3077118"/>
        <a:ext cx="2246829" cy="842673"/>
      </dsp:txXfrm>
    </dsp:sp>
    <dsp:sp modelId="{FB098FC3-EB81-42E8-8FD2-B0A40AD4BC53}">
      <dsp:nvSpPr>
        <dsp:cNvPr id="0" name=""/>
        <dsp:cNvSpPr/>
      </dsp:nvSpPr>
      <dsp:spPr>
        <a:xfrm>
          <a:off x="5562863" y="3077118"/>
          <a:ext cx="2184286" cy="791557"/>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Valinnainen pöytäkirja</a:t>
          </a:r>
        </a:p>
      </dsp:txBody>
      <dsp:txXfrm>
        <a:off x="5562863" y="3077118"/>
        <a:ext cx="2184286" cy="791557"/>
      </dsp:txXfrm>
    </dsp:sp>
    <dsp:sp modelId="{F858A1A2-38D6-452B-872D-27F416D18116}">
      <dsp:nvSpPr>
        <dsp:cNvPr id="0" name=""/>
        <dsp:cNvSpPr/>
      </dsp:nvSpPr>
      <dsp:spPr>
        <a:xfrm>
          <a:off x="1344548" y="1679157"/>
          <a:ext cx="2289803" cy="68283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Hallinto</a:t>
          </a:r>
        </a:p>
      </dsp:txBody>
      <dsp:txXfrm>
        <a:off x="1344548" y="1679157"/>
        <a:ext cx="2289803" cy="68283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2547" cy="4968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3852" y="0"/>
            <a:ext cx="2972547" cy="496888"/>
          </a:xfrm>
          <a:prstGeom prst="rect">
            <a:avLst/>
          </a:prstGeom>
        </p:spPr>
        <p:txBody>
          <a:bodyPr vert="horz" lIns="91440" tIns="45720" rIns="91440" bIns="45720" rtlCol="0"/>
          <a:lstStyle>
            <a:lvl1pPr algn="r">
              <a:defRPr sz="1200"/>
            </a:lvl1pPr>
          </a:lstStyle>
          <a:p>
            <a:r>
              <a:rPr lang="fi-FI" smtClean="0"/>
              <a:t>16.3.2017</a:t>
            </a:r>
            <a:endParaRPr lang="fi-FI"/>
          </a:p>
        </p:txBody>
      </p:sp>
      <p:sp>
        <p:nvSpPr>
          <p:cNvPr id="4" name="Alatunnisteen paikkamerkki 3"/>
          <p:cNvSpPr>
            <a:spLocks noGrp="1"/>
          </p:cNvSpPr>
          <p:nvPr>
            <p:ph type="ftr" sz="quarter" idx="2"/>
          </p:nvPr>
        </p:nvSpPr>
        <p:spPr>
          <a:xfrm>
            <a:off x="0" y="9428164"/>
            <a:ext cx="2972547" cy="496887"/>
          </a:xfrm>
          <a:prstGeom prst="rect">
            <a:avLst/>
          </a:prstGeom>
        </p:spPr>
        <p:txBody>
          <a:bodyPr vert="horz" lIns="91440" tIns="45720" rIns="91440" bIns="45720" rtlCol="0" anchor="b"/>
          <a:lstStyle>
            <a:lvl1pPr algn="l">
              <a:defRPr sz="1200"/>
            </a:lvl1pPr>
          </a:lstStyle>
          <a:p>
            <a:r>
              <a:rPr lang="fi-FI" smtClean="0"/>
              <a:t>Juha-Pekka Konttinen</a:t>
            </a:r>
            <a:endParaRPr lang="fi-FI"/>
          </a:p>
        </p:txBody>
      </p:sp>
      <p:sp>
        <p:nvSpPr>
          <p:cNvPr id="5" name="Dian numeron paikkamerkki 4"/>
          <p:cNvSpPr>
            <a:spLocks noGrp="1"/>
          </p:cNvSpPr>
          <p:nvPr>
            <p:ph type="sldNum" sz="quarter" idx="3"/>
          </p:nvPr>
        </p:nvSpPr>
        <p:spPr>
          <a:xfrm>
            <a:off x="3883852" y="9428164"/>
            <a:ext cx="2972547" cy="496887"/>
          </a:xfrm>
          <a:prstGeom prst="rect">
            <a:avLst/>
          </a:prstGeom>
        </p:spPr>
        <p:txBody>
          <a:bodyPr vert="horz" lIns="91440" tIns="45720" rIns="91440" bIns="45720" rtlCol="0" anchor="b"/>
          <a:lstStyle>
            <a:lvl1pPr algn="r">
              <a:defRPr sz="1200"/>
            </a:lvl1pPr>
          </a:lstStyle>
          <a:p>
            <a:fld id="{0C11EEBD-A740-44D1-AA63-2123B352136E}" type="slidenum">
              <a:rPr lang="fi-FI" smtClean="0"/>
              <a:t>‹#›</a:t>
            </a:fld>
            <a:endParaRPr lang="fi-FI"/>
          </a:p>
        </p:txBody>
      </p:sp>
    </p:spTree>
    <p:extLst>
      <p:ext uri="{BB962C8B-B14F-4D97-AF65-F5344CB8AC3E}">
        <p14:creationId xmlns:p14="http://schemas.microsoft.com/office/powerpoint/2010/main" val="262250651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r>
              <a:rPr lang="fi-FI" smtClean="0"/>
              <a:t>16.3.2017</a:t>
            </a:r>
            <a:endParaRPr lang="fi-FI"/>
          </a:p>
        </p:txBody>
      </p:sp>
      <p:sp>
        <p:nvSpPr>
          <p:cNvPr id="4" name="Dian kuvan paikkamerkki 3"/>
          <p:cNvSpPr>
            <a:spLocks noGrp="1" noRot="1" noChangeAspect="1"/>
          </p:cNvSpPr>
          <p:nvPr>
            <p:ph type="sldImg" idx="2"/>
          </p:nvPr>
        </p:nvSpPr>
        <p:spPr>
          <a:xfrm>
            <a:off x="1195388" y="1241425"/>
            <a:ext cx="44672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9750"/>
            <a:ext cx="2971800" cy="496888"/>
          </a:xfrm>
          <a:prstGeom prst="rect">
            <a:avLst/>
          </a:prstGeom>
        </p:spPr>
        <p:txBody>
          <a:bodyPr vert="horz" lIns="91440" tIns="45720" rIns="91440" bIns="45720" rtlCol="0" anchor="b"/>
          <a:lstStyle>
            <a:lvl1pPr algn="l">
              <a:defRPr sz="1200"/>
            </a:lvl1pPr>
          </a:lstStyle>
          <a:p>
            <a:r>
              <a:rPr lang="fi-FI" smtClean="0"/>
              <a:t>Juha-Pekka Konttinen</a:t>
            </a:r>
            <a:endParaRPr lang="fi-FI"/>
          </a:p>
        </p:txBody>
      </p:sp>
      <p:sp>
        <p:nvSpPr>
          <p:cNvPr id="7" name="Dian numeron paikkamerkki 6"/>
          <p:cNvSpPr>
            <a:spLocks noGrp="1"/>
          </p:cNvSpPr>
          <p:nvPr>
            <p:ph type="sldNum" sz="quarter" idx="5"/>
          </p:nvPr>
        </p:nvSpPr>
        <p:spPr>
          <a:xfrm>
            <a:off x="3884613" y="9429750"/>
            <a:ext cx="2971800" cy="496888"/>
          </a:xfrm>
          <a:prstGeom prst="rect">
            <a:avLst/>
          </a:prstGeom>
        </p:spPr>
        <p:txBody>
          <a:bodyPr vert="horz" lIns="91440" tIns="45720" rIns="91440" bIns="45720" rtlCol="0" anchor="b"/>
          <a:lstStyle>
            <a:lvl1pPr algn="r">
              <a:defRPr sz="1200"/>
            </a:lvl1pPr>
          </a:lstStyle>
          <a:p>
            <a:fld id="{39D6DFA5-F3B8-4DE8-91F6-A71975493D15}" type="slidenum">
              <a:rPr lang="fi-FI" smtClean="0"/>
              <a:t>‹#›</a:t>
            </a:fld>
            <a:endParaRPr lang="fi-FI"/>
          </a:p>
        </p:txBody>
      </p:sp>
    </p:spTree>
    <p:extLst>
      <p:ext uri="{BB962C8B-B14F-4D97-AF65-F5344CB8AC3E}">
        <p14:creationId xmlns:p14="http://schemas.microsoft.com/office/powerpoint/2010/main" val="62923682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Tapauksessa oli kysymys myös sosiaalihuollon asiakaslain tarkoittamasta viranomaiselle kuuluvasta selvittämisvelvollisuudesta.</a:t>
            </a:r>
          </a:p>
          <a:p>
            <a:endParaRPr lang="fi-FI" dirty="0"/>
          </a:p>
          <a:p>
            <a:r>
              <a:rPr lang="fi-FI" dirty="0"/>
              <a:t>Perus- ja ihmisoikeuksilla on merkittävä vaikutus </a:t>
            </a:r>
            <a:r>
              <a:rPr lang="fi-FI" dirty="0" err="1"/>
              <a:t>sosiaali</a:t>
            </a:r>
            <a:r>
              <a:rPr lang="fi-FI" dirty="0"/>
              <a:t>- ja terveydenhuollon palvelujen suunnittelussa ja päätöksenteossa. Varsinkin tilanteissa, joissa kysymys on kaikkein heikoimmassa asemassa olevista henkilöistä (vanhuksista, vammaisista, pitkäaikaissairaista, lapsista, mielenterveysongelmista potevista henkilöistä, päihdehuollon asiakkaista) on viranomaisen valittava ajateltavissa olevista ratkaisuvaihtoehdoista se, joka parhaiten toteuttaa perustuslaissa säädettyjä oikeuksia ja velvoitteita. </a:t>
            </a: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0CC9C-3BEA-4985-A7C3-9EA2233CC919}"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äivämäärän paikkamerkki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t>16.3.2017</a:t>
            </a: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latunnisteen paikkamerkki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t>Juha-Pekka Konttinen</a:t>
            </a: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25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47"/>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r>
              <a:rPr lang="fi-FI" smtClean="0"/>
              <a:t>30.9.2019</a:t>
            </a:r>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7BFC0-F561-4D51-B66A-A6999D7325CD}" type="slidenum">
              <a:rPr lang="fi-FI" smtClean="0"/>
              <a:t>‹#›</a:t>
            </a:fld>
            <a:endParaRPr lang="fi-FI"/>
          </a:p>
        </p:txBody>
      </p:sp>
    </p:spTree>
    <p:extLst>
      <p:ext uri="{BB962C8B-B14F-4D97-AF65-F5344CB8AC3E}">
        <p14:creationId xmlns:p14="http://schemas.microsoft.com/office/powerpoint/2010/main" val="169591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smtClean="0"/>
              <a:t>30.9.2019</a:t>
            </a:r>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7BFC0-F561-4D51-B66A-A6999D7325CD}" type="slidenum">
              <a:rPr lang="fi-FI" smtClean="0"/>
              <a:t>‹#›</a:t>
            </a:fld>
            <a:endParaRPr lang="fi-FI"/>
          </a:p>
        </p:txBody>
      </p:sp>
    </p:spTree>
    <p:extLst>
      <p:ext uri="{BB962C8B-B14F-4D97-AF65-F5344CB8AC3E}">
        <p14:creationId xmlns:p14="http://schemas.microsoft.com/office/powerpoint/2010/main" val="351045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60"/>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60"/>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smtClean="0"/>
              <a:t>30.9.2019</a:t>
            </a:r>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7BFC0-F561-4D51-B66A-A6999D7325CD}" type="slidenum">
              <a:rPr lang="fi-FI" smtClean="0"/>
              <a:t>‹#›</a:t>
            </a:fld>
            <a:endParaRPr lang="fi-FI"/>
          </a:p>
        </p:txBody>
      </p:sp>
    </p:spTree>
    <p:extLst>
      <p:ext uri="{BB962C8B-B14F-4D97-AF65-F5344CB8AC3E}">
        <p14:creationId xmlns:p14="http://schemas.microsoft.com/office/powerpoint/2010/main" val="2203793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tsikkosivu">
    <p:bg>
      <p:bgPr>
        <a:solidFill>
          <a:schemeClr val="tx2"/>
        </a:solidFill>
        <a:effectLst/>
      </p:bgPr>
    </p:bg>
    <p:spTree>
      <p:nvGrpSpPr>
        <p:cNvPr id="1" name=""/>
        <p:cNvGrpSpPr/>
        <p:nvPr/>
      </p:nvGrpSpPr>
      <p:grpSpPr>
        <a:xfrm>
          <a:off x="0" y="0"/>
          <a:ext cx="0" cy="0"/>
          <a:chOff x="0" y="0"/>
          <a:chExt cx="0" cy="0"/>
        </a:xfrm>
      </p:grpSpPr>
      <p:pic>
        <p:nvPicPr>
          <p:cNvPr id="4" name="Picture 6" descr="PPT_tunnus_valkoinen_keskitetty.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57200"/>
            <a:ext cx="35052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57200" y="2057400"/>
            <a:ext cx="8229600" cy="1662546"/>
          </a:xfrm>
        </p:spPr>
        <p:txBody>
          <a:bodyPr anchor="b"/>
          <a:lstStyle>
            <a:lvl1pPr algn="ctr">
              <a:defRPr sz="4800">
                <a:solidFill>
                  <a:srgbClr val="FFFFFF"/>
                </a:solidFill>
              </a:defRPr>
            </a:lvl1pPr>
          </a:lstStyle>
          <a:p>
            <a:r>
              <a:rPr lang="fi-FI"/>
              <a:t>Click to edit Master title style</a:t>
            </a:r>
            <a:endParaRPr lang="en-US" dirty="0"/>
          </a:p>
        </p:txBody>
      </p:sp>
      <p:sp>
        <p:nvSpPr>
          <p:cNvPr id="9" name="Subtitle 2"/>
          <p:cNvSpPr>
            <a:spLocks noGrp="1"/>
          </p:cNvSpPr>
          <p:nvPr>
            <p:ph type="subTitle" idx="1"/>
          </p:nvPr>
        </p:nvSpPr>
        <p:spPr>
          <a:xfrm>
            <a:off x="457200" y="3947853"/>
            <a:ext cx="8229600" cy="998220"/>
          </a:xfrm>
        </p:spPr>
        <p:txBody>
          <a:bodyPr/>
          <a:lstStyle>
            <a:lvl1pPr marL="0" indent="0" algn="ctr">
              <a:buNone/>
              <a:defRPr baseline="0">
                <a:solidFill>
                  <a:srgbClr val="FFFFFF"/>
                </a:solidFill>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fi-FI"/>
              <a:t>Click to edit Master subtitle style</a:t>
            </a:r>
            <a:endParaRPr lang="en-US" dirty="0"/>
          </a:p>
        </p:txBody>
      </p:sp>
      <p:sp>
        <p:nvSpPr>
          <p:cNvPr id="5" name="Date Placeholder 3"/>
          <p:cNvSpPr>
            <a:spLocks noGrp="1"/>
          </p:cNvSpPr>
          <p:nvPr>
            <p:ph type="dt" sz="half" idx="10"/>
          </p:nvPr>
        </p:nvSpPr>
        <p:spPr>
          <a:xfrm>
            <a:off x="457211" y="6397647"/>
            <a:ext cx="1108075" cy="460375"/>
          </a:xfrm>
          <a:extLst>
            <a:ext uri="{FAA26D3D-D897-4be2-8F04-BA451C77F1D7}">
              <ma14:placeholderFlag xmlns="" xmlns:ma14="http://schemas.microsoft.com/office/mac/drawingml/2011/main" val="1"/>
            </a:ext>
          </a:extLst>
        </p:spPr>
        <p:txBody>
          <a:bodyPr/>
          <a:lstStyle>
            <a:lvl1pPr>
              <a:defRPr>
                <a:solidFill>
                  <a:srgbClr val="FFFFFF"/>
                </a:solidFill>
              </a:defRPr>
            </a:lvl1pPr>
          </a:lstStyle>
          <a:p>
            <a:r>
              <a:rPr lang="fi-FI" smtClean="0"/>
              <a:t>30.9.2019</a:t>
            </a:r>
            <a:endParaRPr lang="en-US"/>
          </a:p>
        </p:txBody>
      </p:sp>
      <p:sp>
        <p:nvSpPr>
          <p:cNvPr id="6" name="Footer Placeholder 4"/>
          <p:cNvSpPr>
            <a:spLocks noGrp="1"/>
          </p:cNvSpPr>
          <p:nvPr>
            <p:ph type="ftr" sz="quarter" idx="11"/>
          </p:nvPr>
        </p:nvSpPr>
        <p:spPr>
          <a:xfrm>
            <a:off x="1654186" y="6397647"/>
            <a:ext cx="6499225" cy="460375"/>
          </a:xfrm>
          <a:extLst>
            <a:ext uri="{FAA26D3D-D897-4be2-8F04-BA451C77F1D7}">
              <ma14:placeholderFlag xmlns="" xmlns:ma14="http://schemas.microsoft.com/office/mac/drawingml/2011/main" val="1"/>
            </a:ext>
          </a:extLst>
        </p:spPr>
        <p:txBody>
          <a:bodyPr/>
          <a:lstStyle>
            <a:lvl1pPr>
              <a:defRPr>
                <a:solidFill>
                  <a:srgbClr val="FFFFFF"/>
                </a:solidFill>
              </a:defRPr>
            </a:lvl1pPr>
          </a:lstStyle>
          <a:p>
            <a:pPr>
              <a:defRPr/>
            </a:pPr>
            <a:endParaRPr lang="en-US"/>
          </a:p>
        </p:txBody>
      </p:sp>
      <p:sp>
        <p:nvSpPr>
          <p:cNvPr id="7"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a:solidFill>
                  <a:srgbClr val="FFFFFF"/>
                </a:solidFill>
              </a:defRPr>
            </a:lvl1pPr>
          </a:lstStyle>
          <a:p>
            <a:fld id="{2135C33A-7906-42C6-84D5-F3E9B4DA0760}" type="slidenum">
              <a:rPr lang="en-US"/>
              <a:pPr/>
              <a:t>‹#›</a:t>
            </a:fld>
            <a:endParaRPr lang="en-US"/>
          </a:p>
        </p:txBody>
      </p:sp>
    </p:spTree>
    <p:extLst>
      <p:ext uri="{BB962C8B-B14F-4D97-AF65-F5344CB8AC3E}">
        <p14:creationId xmlns:p14="http://schemas.microsoft.com/office/powerpoint/2010/main" val="3385659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Sisältösivu">
    <p:spTree>
      <p:nvGrpSpPr>
        <p:cNvPr id="1" name=""/>
        <p:cNvGrpSpPr/>
        <p:nvPr/>
      </p:nvGrpSpPr>
      <p:grpSpPr>
        <a:xfrm>
          <a:off x="0" y="0"/>
          <a:ext cx="0" cy="0"/>
          <a:chOff x="0" y="0"/>
          <a:chExt cx="0" cy="0"/>
        </a:xfrm>
      </p:grpSpPr>
      <p:pic>
        <p:nvPicPr>
          <p:cNvPr id="4" name="Picture 6" descr="PPT_tunnus_vari.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096008"/>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i-FI"/>
              <a:t>Click to edit Master title style</a:t>
            </a:r>
            <a:endParaRPr lang="en-US" dirty="0"/>
          </a:p>
        </p:txBody>
      </p:sp>
      <p:sp>
        <p:nvSpPr>
          <p:cNvPr id="3" name="Content Placeholder 2"/>
          <p:cNvSpPr>
            <a:spLocks noGrp="1"/>
          </p:cNvSpPr>
          <p:nvPr>
            <p:ph idx="1"/>
          </p:nvPr>
        </p:nvSpPr>
        <p:spPr>
          <a:xfrm>
            <a:off x="457200" y="1676407"/>
            <a:ext cx="8229600" cy="4190999"/>
          </a:xfrm>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5" name="Date Placeholder 3"/>
          <p:cNvSpPr>
            <a:spLocks noGrp="1"/>
          </p:cNvSpPr>
          <p:nvPr>
            <p:ph type="dt" sz="half" idx="10"/>
          </p:nvPr>
        </p:nvSpPr>
        <p:spPr>
          <a:extLst>
            <a:ext uri="{FAA26D3D-D897-4be2-8F04-BA451C77F1D7}">
              <ma14:placeholderFlag xmlns:ma14="http://schemas.microsoft.com/office/mac/drawingml/2011/main" xmlns="" val="1"/>
            </a:ext>
          </a:extLst>
        </p:spPr>
        <p:txBody>
          <a:bodyPr/>
          <a:lstStyle>
            <a:lvl1pPr>
              <a:defRPr/>
            </a:lvl1pPr>
          </a:lstStyle>
          <a:p>
            <a:r>
              <a:rPr lang="fi-FI" smtClean="0">
                <a:solidFill>
                  <a:srgbClr val="5C7F92"/>
                </a:solidFill>
              </a:rPr>
              <a:t>30.9.2019</a:t>
            </a:r>
            <a:endParaRPr lang="en-US">
              <a:solidFill>
                <a:srgbClr val="5C7F92"/>
              </a:solidFill>
            </a:endParaRPr>
          </a:p>
        </p:txBody>
      </p:sp>
      <p:sp>
        <p:nvSpPr>
          <p:cNvPr id="6" name="Footer Placeholder 4"/>
          <p:cNvSpPr>
            <a:spLocks noGrp="1"/>
          </p:cNvSpPr>
          <p:nvPr>
            <p:ph type="ftr" sz="quarter" idx="11"/>
          </p:nvPr>
        </p:nvSpPr>
        <p:spPr>
          <a:extLs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7" name="Slide Number Placeholder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a:lvl1pPr>
          </a:lstStyle>
          <a:p>
            <a:fld id="{F322C262-F093-4065-9666-A18E6790E9D0}" type="slidenum">
              <a:rPr lang="en-US"/>
              <a:pPr/>
              <a:t>‹#›</a:t>
            </a:fld>
            <a:endParaRPr lang="en-US"/>
          </a:p>
        </p:txBody>
      </p:sp>
    </p:spTree>
    <p:extLst>
      <p:ext uri="{BB962C8B-B14F-4D97-AF65-F5344CB8AC3E}">
        <p14:creationId xmlns:p14="http://schemas.microsoft.com/office/powerpoint/2010/main" val="2243481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
        <p:nvSpPr>
          <p:cNvPr id="4" name="Rectangle 4"/>
          <p:cNvSpPr>
            <a:spLocks noGrp="1" noChangeArrowheads="1"/>
          </p:cNvSpPr>
          <p:nvPr>
            <p:ph type="dt" sz="half" idx="10"/>
          </p:nvPr>
        </p:nvSpPr>
        <p:spPr>
          <a:ln/>
        </p:spPr>
        <p:txBody>
          <a:bodyPr/>
          <a:lstStyle>
            <a:lvl1pPr>
              <a:defRPr/>
            </a:lvl1pPr>
          </a:lstStyle>
          <a:p>
            <a:pPr>
              <a:defRPr/>
            </a:pPr>
            <a:r>
              <a:rPr lang="fi-FI" altLang="fi-FI" smtClean="0"/>
              <a:t>30.9.2019</a:t>
            </a:r>
            <a:endParaRPr lang="en-US" alt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fi-FI"/>
          </a:p>
        </p:txBody>
      </p:sp>
      <p:sp>
        <p:nvSpPr>
          <p:cNvPr id="6" name="Rectangle 6"/>
          <p:cNvSpPr>
            <a:spLocks noGrp="1" noChangeArrowheads="1"/>
          </p:cNvSpPr>
          <p:nvPr>
            <p:ph type="sldNum" sz="quarter" idx="12"/>
          </p:nvPr>
        </p:nvSpPr>
        <p:spPr>
          <a:ln/>
        </p:spPr>
        <p:txBody>
          <a:bodyPr/>
          <a:lstStyle>
            <a:lvl1pPr>
              <a:defRPr/>
            </a:lvl1pPr>
          </a:lstStyle>
          <a:p>
            <a:pPr>
              <a:defRPr/>
            </a:pPr>
            <a:fld id="{3DDAE305-6BF2-4DB5-8121-25EE37B2EC92}" type="slidenum">
              <a:rPr lang="en-US" altLang="fi-FI"/>
              <a:pPr>
                <a:defRPr/>
              </a:pPr>
              <a:t>‹#›</a:t>
            </a:fld>
            <a:endParaRPr lang="en-US" altLang="fi-FI"/>
          </a:p>
        </p:txBody>
      </p:sp>
    </p:spTree>
    <p:extLst>
      <p:ext uri="{BB962C8B-B14F-4D97-AF65-F5344CB8AC3E}">
        <p14:creationId xmlns:p14="http://schemas.microsoft.com/office/powerpoint/2010/main" val="205455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r>
              <a:rPr lang="fi-FI" altLang="fi-FI" smtClean="0"/>
              <a:t>30.9.2019</a:t>
            </a:r>
            <a:endParaRPr lang="en-US" alt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fi-FI"/>
          </a:p>
        </p:txBody>
      </p:sp>
      <p:sp>
        <p:nvSpPr>
          <p:cNvPr id="6" name="Rectangle 6"/>
          <p:cNvSpPr>
            <a:spLocks noGrp="1" noChangeArrowheads="1"/>
          </p:cNvSpPr>
          <p:nvPr>
            <p:ph type="sldNum" sz="quarter" idx="12"/>
          </p:nvPr>
        </p:nvSpPr>
        <p:spPr>
          <a:ln/>
        </p:spPr>
        <p:txBody>
          <a:bodyPr/>
          <a:lstStyle>
            <a:lvl1pPr>
              <a:defRPr/>
            </a:lvl1pPr>
          </a:lstStyle>
          <a:p>
            <a:pPr>
              <a:defRPr/>
            </a:pPr>
            <a:fld id="{8ED46642-7002-46B8-94E9-1A79CECB5F85}" type="slidenum">
              <a:rPr lang="en-US" altLang="fi-FI"/>
              <a:pPr>
                <a:defRPr/>
              </a:pPr>
              <a:t>‹#›</a:t>
            </a:fld>
            <a:endParaRPr lang="en-US" altLang="fi-FI"/>
          </a:p>
        </p:txBody>
      </p:sp>
    </p:spTree>
    <p:extLst>
      <p:ext uri="{BB962C8B-B14F-4D97-AF65-F5344CB8AC3E}">
        <p14:creationId xmlns:p14="http://schemas.microsoft.com/office/powerpoint/2010/main" val="1186162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r>
              <a:rPr lang="fi-FI" altLang="fi-FI" smtClean="0"/>
              <a:t>30.9.2019</a:t>
            </a:r>
            <a:endParaRPr lang="en-US" alt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fi-FI"/>
          </a:p>
        </p:txBody>
      </p:sp>
      <p:sp>
        <p:nvSpPr>
          <p:cNvPr id="6" name="Rectangle 6"/>
          <p:cNvSpPr>
            <a:spLocks noGrp="1" noChangeArrowheads="1"/>
          </p:cNvSpPr>
          <p:nvPr>
            <p:ph type="sldNum" sz="quarter" idx="12"/>
          </p:nvPr>
        </p:nvSpPr>
        <p:spPr>
          <a:ln/>
        </p:spPr>
        <p:txBody>
          <a:bodyPr/>
          <a:lstStyle>
            <a:lvl1pPr>
              <a:defRPr/>
            </a:lvl1pPr>
          </a:lstStyle>
          <a:p>
            <a:pPr>
              <a:defRPr/>
            </a:pPr>
            <a:fld id="{D5C8DA83-AD4C-4BF0-824B-1D77844EA6A6}" type="slidenum">
              <a:rPr lang="en-US" altLang="fi-FI"/>
              <a:pPr>
                <a:defRPr/>
              </a:pPr>
              <a:t>‹#›</a:t>
            </a:fld>
            <a:endParaRPr lang="en-US" altLang="fi-FI"/>
          </a:p>
        </p:txBody>
      </p:sp>
    </p:spTree>
    <p:extLst>
      <p:ext uri="{BB962C8B-B14F-4D97-AF65-F5344CB8AC3E}">
        <p14:creationId xmlns:p14="http://schemas.microsoft.com/office/powerpoint/2010/main" val="3817333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981200" y="2209800"/>
            <a:ext cx="3276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410200" y="2209800"/>
            <a:ext cx="3276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p:cNvSpPr>
            <a:spLocks noGrp="1" noChangeArrowheads="1"/>
          </p:cNvSpPr>
          <p:nvPr>
            <p:ph type="dt" sz="half" idx="10"/>
          </p:nvPr>
        </p:nvSpPr>
        <p:spPr>
          <a:ln/>
        </p:spPr>
        <p:txBody>
          <a:bodyPr/>
          <a:lstStyle>
            <a:lvl1pPr>
              <a:defRPr/>
            </a:lvl1pPr>
          </a:lstStyle>
          <a:p>
            <a:pPr>
              <a:defRPr/>
            </a:pPr>
            <a:r>
              <a:rPr lang="fi-FI" altLang="fi-FI" smtClean="0"/>
              <a:t>30.9.2019</a:t>
            </a:r>
            <a:endParaRPr lang="en-US" alt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fi-FI"/>
          </a:p>
        </p:txBody>
      </p:sp>
      <p:sp>
        <p:nvSpPr>
          <p:cNvPr id="7" name="Rectangle 6"/>
          <p:cNvSpPr>
            <a:spLocks noGrp="1" noChangeArrowheads="1"/>
          </p:cNvSpPr>
          <p:nvPr>
            <p:ph type="sldNum" sz="quarter" idx="12"/>
          </p:nvPr>
        </p:nvSpPr>
        <p:spPr>
          <a:ln/>
        </p:spPr>
        <p:txBody>
          <a:bodyPr/>
          <a:lstStyle>
            <a:lvl1pPr>
              <a:defRPr/>
            </a:lvl1pPr>
          </a:lstStyle>
          <a:p>
            <a:pPr>
              <a:defRPr/>
            </a:pPr>
            <a:fld id="{7974A9A5-D66F-4D86-9E0F-A4139A452689}" type="slidenum">
              <a:rPr lang="en-US" altLang="fi-FI"/>
              <a:pPr>
                <a:defRPr/>
              </a:pPr>
              <a:t>‹#›</a:t>
            </a:fld>
            <a:endParaRPr lang="en-US" altLang="fi-FI"/>
          </a:p>
        </p:txBody>
      </p:sp>
    </p:spTree>
    <p:extLst>
      <p:ext uri="{BB962C8B-B14F-4D97-AF65-F5344CB8AC3E}">
        <p14:creationId xmlns:p14="http://schemas.microsoft.com/office/powerpoint/2010/main" val="1136948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p:cNvSpPr>
            <a:spLocks noGrp="1" noChangeArrowheads="1"/>
          </p:cNvSpPr>
          <p:nvPr>
            <p:ph type="dt" sz="half" idx="10"/>
          </p:nvPr>
        </p:nvSpPr>
        <p:spPr>
          <a:ln/>
        </p:spPr>
        <p:txBody>
          <a:bodyPr/>
          <a:lstStyle>
            <a:lvl1pPr>
              <a:defRPr/>
            </a:lvl1pPr>
          </a:lstStyle>
          <a:p>
            <a:pPr>
              <a:defRPr/>
            </a:pPr>
            <a:r>
              <a:rPr lang="fi-FI" altLang="fi-FI" smtClean="0"/>
              <a:t>30.9.2019</a:t>
            </a:r>
            <a:endParaRPr lang="en-US" alt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fi-FI"/>
          </a:p>
        </p:txBody>
      </p:sp>
      <p:sp>
        <p:nvSpPr>
          <p:cNvPr id="9" name="Rectangle 6"/>
          <p:cNvSpPr>
            <a:spLocks noGrp="1" noChangeArrowheads="1"/>
          </p:cNvSpPr>
          <p:nvPr>
            <p:ph type="sldNum" sz="quarter" idx="12"/>
          </p:nvPr>
        </p:nvSpPr>
        <p:spPr>
          <a:ln/>
        </p:spPr>
        <p:txBody>
          <a:bodyPr/>
          <a:lstStyle>
            <a:lvl1pPr>
              <a:defRPr/>
            </a:lvl1pPr>
          </a:lstStyle>
          <a:p>
            <a:pPr>
              <a:defRPr/>
            </a:pPr>
            <a:fld id="{36883016-340D-4AD1-B920-233C55499A2C}" type="slidenum">
              <a:rPr lang="en-US" altLang="fi-FI"/>
              <a:pPr>
                <a:defRPr/>
              </a:pPr>
              <a:t>‹#›</a:t>
            </a:fld>
            <a:endParaRPr lang="en-US" altLang="fi-FI"/>
          </a:p>
        </p:txBody>
      </p:sp>
    </p:spTree>
    <p:extLst>
      <p:ext uri="{BB962C8B-B14F-4D97-AF65-F5344CB8AC3E}">
        <p14:creationId xmlns:p14="http://schemas.microsoft.com/office/powerpoint/2010/main" val="1322838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p:cNvSpPr>
            <a:spLocks noGrp="1" noChangeArrowheads="1"/>
          </p:cNvSpPr>
          <p:nvPr>
            <p:ph type="dt" sz="half" idx="10"/>
          </p:nvPr>
        </p:nvSpPr>
        <p:spPr>
          <a:ln/>
        </p:spPr>
        <p:txBody>
          <a:bodyPr/>
          <a:lstStyle>
            <a:lvl1pPr>
              <a:defRPr/>
            </a:lvl1pPr>
          </a:lstStyle>
          <a:p>
            <a:pPr>
              <a:defRPr/>
            </a:pPr>
            <a:r>
              <a:rPr lang="fi-FI" altLang="fi-FI" smtClean="0"/>
              <a:t>30.9.2019</a:t>
            </a:r>
            <a:endParaRPr lang="en-US" alt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fi-FI"/>
          </a:p>
        </p:txBody>
      </p:sp>
      <p:sp>
        <p:nvSpPr>
          <p:cNvPr id="5" name="Rectangle 6"/>
          <p:cNvSpPr>
            <a:spLocks noGrp="1" noChangeArrowheads="1"/>
          </p:cNvSpPr>
          <p:nvPr>
            <p:ph type="sldNum" sz="quarter" idx="12"/>
          </p:nvPr>
        </p:nvSpPr>
        <p:spPr>
          <a:ln/>
        </p:spPr>
        <p:txBody>
          <a:bodyPr/>
          <a:lstStyle>
            <a:lvl1pPr>
              <a:defRPr/>
            </a:lvl1pPr>
          </a:lstStyle>
          <a:p>
            <a:pPr>
              <a:defRPr/>
            </a:pPr>
            <a:fld id="{53EBA95F-2E92-44AC-ABEF-D9D79D546508}" type="slidenum">
              <a:rPr lang="en-US" altLang="fi-FI"/>
              <a:pPr>
                <a:defRPr/>
              </a:pPr>
              <a:t>‹#›</a:t>
            </a:fld>
            <a:endParaRPr lang="en-US" altLang="fi-FI"/>
          </a:p>
        </p:txBody>
      </p:sp>
    </p:spTree>
    <p:extLst>
      <p:ext uri="{BB962C8B-B14F-4D97-AF65-F5344CB8AC3E}">
        <p14:creationId xmlns:p14="http://schemas.microsoft.com/office/powerpoint/2010/main" val="119649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smtClean="0"/>
              <a:t>30.9.2019</a:t>
            </a:r>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7BFC0-F561-4D51-B66A-A6999D7325CD}" type="slidenum">
              <a:rPr lang="fi-FI" smtClean="0"/>
              <a:t>‹#›</a:t>
            </a:fld>
            <a:endParaRPr lang="fi-FI"/>
          </a:p>
        </p:txBody>
      </p:sp>
    </p:spTree>
    <p:extLst>
      <p:ext uri="{BB962C8B-B14F-4D97-AF65-F5344CB8AC3E}">
        <p14:creationId xmlns:p14="http://schemas.microsoft.com/office/powerpoint/2010/main" val="29776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fi-FI" altLang="fi-FI" smtClean="0"/>
              <a:t>30.9.2019</a:t>
            </a:r>
            <a:endParaRPr lang="en-US" alt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fi-FI"/>
          </a:p>
        </p:txBody>
      </p:sp>
      <p:sp>
        <p:nvSpPr>
          <p:cNvPr id="4" name="Rectangle 6"/>
          <p:cNvSpPr>
            <a:spLocks noGrp="1" noChangeArrowheads="1"/>
          </p:cNvSpPr>
          <p:nvPr>
            <p:ph type="sldNum" sz="quarter" idx="12"/>
          </p:nvPr>
        </p:nvSpPr>
        <p:spPr>
          <a:ln/>
        </p:spPr>
        <p:txBody>
          <a:bodyPr/>
          <a:lstStyle>
            <a:lvl1pPr>
              <a:defRPr/>
            </a:lvl1pPr>
          </a:lstStyle>
          <a:p>
            <a:pPr>
              <a:defRPr/>
            </a:pPr>
            <a:fld id="{BEB6D16F-B691-4842-9893-C15A5967B876}" type="slidenum">
              <a:rPr lang="en-US" altLang="fi-FI"/>
              <a:pPr>
                <a:defRPr/>
              </a:pPr>
              <a:t>‹#›</a:t>
            </a:fld>
            <a:endParaRPr lang="en-US" altLang="fi-FI"/>
          </a:p>
        </p:txBody>
      </p:sp>
    </p:spTree>
    <p:extLst>
      <p:ext uri="{BB962C8B-B14F-4D97-AF65-F5344CB8AC3E}">
        <p14:creationId xmlns:p14="http://schemas.microsoft.com/office/powerpoint/2010/main" val="1557094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r>
              <a:rPr lang="fi-FI" altLang="fi-FI" smtClean="0"/>
              <a:t>30.9.2019</a:t>
            </a:r>
            <a:endParaRPr lang="en-US" alt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fi-FI"/>
          </a:p>
        </p:txBody>
      </p:sp>
      <p:sp>
        <p:nvSpPr>
          <p:cNvPr id="7" name="Rectangle 6"/>
          <p:cNvSpPr>
            <a:spLocks noGrp="1" noChangeArrowheads="1"/>
          </p:cNvSpPr>
          <p:nvPr>
            <p:ph type="sldNum" sz="quarter" idx="12"/>
          </p:nvPr>
        </p:nvSpPr>
        <p:spPr>
          <a:ln/>
        </p:spPr>
        <p:txBody>
          <a:bodyPr/>
          <a:lstStyle>
            <a:lvl1pPr>
              <a:defRPr/>
            </a:lvl1pPr>
          </a:lstStyle>
          <a:p>
            <a:pPr>
              <a:defRPr/>
            </a:pPr>
            <a:fld id="{F39E4033-5B52-4E4E-A74D-690E0B0DF6E5}" type="slidenum">
              <a:rPr lang="en-US" altLang="fi-FI"/>
              <a:pPr>
                <a:defRPr/>
              </a:pPr>
              <a:t>‹#›</a:t>
            </a:fld>
            <a:endParaRPr lang="en-US" altLang="fi-FI"/>
          </a:p>
        </p:txBody>
      </p:sp>
    </p:spTree>
    <p:extLst>
      <p:ext uri="{BB962C8B-B14F-4D97-AF65-F5344CB8AC3E}">
        <p14:creationId xmlns:p14="http://schemas.microsoft.com/office/powerpoint/2010/main" val="1624306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r>
              <a:rPr lang="fi-FI" altLang="fi-FI" smtClean="0"/>
              <a:t>30.9.2019</a:t>
            </a:r>
            <a:endParaRPr lang="en-US" alt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fi-FI"/>
          </a:p>
        </p:txBody>
      </p:sp>
      <p:sp>
        <p:nvSpPr>
          <p:cNvPr id="7" name="Rectangle 6"/>
          <p:cNvSpPr>
            <a:spLocks noGrp="1" noChangeArrowheads="1"/>
          </p:cNvSpPr>
          <p:nvPr>
            <p:ph type="sldNum" sz="quarter" idx="12"/>
          </p:nvPr>
        </p:nvSpPr>
        <p:spPr>
          <a:ln/>
        </p:spPr>
        <p:txBody>
          <a:bodyPr/>
          <a:lstStyle>
            <a:lvl1pPr>
              <a:defRPr/>
            </a:lvl1pPr>
          </a:lstStyle>
          <a:p>
            <a:pPr>
              <a:defRPr/>
            </a:pPr>
            <a:fld id="{B3F6DA85-223A-4707-A764-90246785BE74}" type="slidenum">
              <a:rPr lang="en-US" altLang="fi-FI"/>
              <a:pPr>
                <a:defRPr/>
              </a:pPr>
              <a:t>‹#›</a:t>
            </a:fld>
            <a:endParaRPr lang="en-US" altLang="fi-FI"/>
          </a:p>
        </p:txBody>
      </p:sp>
    </p:spTree>
    <p:extLst>
      <p:ext uri="{BB962C8B-B14F-4D97-AF65-F5344CB8AC3E}">
        <p14:creationId xmlns:p14="http://schemas.microsoft.com/office/powerpoint/2010/main" val="2666261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r>
              <a:rPr lang="fi-FI" altLang="fi-FI" smtClean="0"/>
              <a:t>30.9.2019</a:t>
            </a:r>
            <a:endParaRPr lang="en-US" alt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fi-FI"/>
          </a:p>
        </p:txBody>
      </p:sp>
      <p:sp>
        <p:nvSpPr>
          <p:cNvPr id="6" name="Rectangle 6"/>
          <p:cNvSpPr>
            <a:spLocks noGrp="1" noChangeArrowheads="1"/>
          </p:cNvSpPr>
          <p:nvPr>
            <p:ph type="sldNum" sz="quarter" idx="12"/>
          </p:nvPr>
        </p:nvSpPr>
        <p:spPr>
          <a:ln/>
        </p:spPr>
        <p:txBody>
          <a:bodyPr/>
          <a:lstStyle>
            <a:lvl1pPr>
              <a:defRPr/>
            </a:lvl1pPr>
          </a:lstStyle>
          <a:p>
            <a:pPr>
              <a:defRPr/>
            </a:pPr>
            <a:fld id="{4DE7FDB7-4950-48C9-A3BE-C67A215471B8}" type="slidenum">
              <a:rPr lang="en-US" altLang="fi-FI"/>
              <a:pPr>
                <a:defRPr/>
              </a:pPr>
              <a:t>‹#›</a:t>
            </a:fld>
            <a:endParaRPr lang="en-US" altLang="fi-FI"/>
          </a:p>
        </p:txBody>
      </p:sp>
    </p:spTree>
    <p:extLst>
      <p:ext uri="{BB962C8B-B14F-4D97-AF65-F5344CB8AC3E}">
        <p14:creationId xmlns:p14="http://schemas.microsoft.com/office/powerpoint/2010/main" val="359687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838200"/>
            <a:ext cx="2057400" cy="5287963"/>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838200"/>
            <a:ext cx="6019800" cy="5287963"/>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r>
              <a:rPr lang="fi-FI" altLang="fi-FI" smtClean="0"/>
              <a:t>30.9.2019</a:t>
            </a:r>
            <a:endParaRPr lang="en-US" alt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fi-FI"/>
          </a:p>
        </p:txBody>
      </p:sp>
      <p:sp>
        <p:nvSpPr>
          <p:cNvPr id="6" name="Rectangle 6"/>
          <p:cNvSpPr>
            <a:spLocks noGrp="1" noChangeArrowheads="1"/>
          </p:cNvSpPr>
          <p:nvPr>
            <p:ph type="sldNum" sz="quarter" idx="12"/>
          </p:nvPr>
        </p:nvSpPr>
        <p:spPr>
          <a:ln/>
        </p:spPr>
        <p:txBody>
          <a:bodyPr/>
          <a:lstStyle>
            <a:lvl1pPr>
              <a:defRPr/>
            </a:lvl1pPr>
          </a:lstStyle>
          <a:p>
            <a:pPr>
              <a:defRPr/>
            </a:pPr>
            <a:fld id="{F8DF2BCD-CD5E-4ADC-ACE2-65A794A17064}" type="slidenum">
              <a:rPr lang="en-US" altLang="fi-FI"/>
              <a:pPr>
                <a:defRPr/>
              </a:pPr>
              <a:t>‹#›</a:t>
            </a:fld>
            <a:endParaRPr lang="en-US" altLang="fi-FI"/>
          </a:p>
        </p:txBody>
      </p:sp>
    </p:spTree>
    <p:extLst>
      <p:ext uri="{BB962C8B-B14F-4D97-AF65-F5344CB8AC3E}">
        <p14:creationId xmlns:p14="http://schemas.microsoft.com/office/powerpoint/2010/main" val="3981916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Sisältösivu">
    <p:spTree>
      <p:nvGrpSpPr>
        <p:cNvPr id="1" name=""/>
        <p:cNvGrpSpPr/>
        <p:nvPr/>
      </p:nvGrpSpPr>
      <p:grpSpPr>
        <a:xfrm>
          <a:off x="0" y="0"/>
          <a:ext cx="0" cy="0"/>
          <a:chOff x="0" y="0"/>
          <a:chExt cx="0" cy="0"/>
        </a:xfrm>
      </p:grpSpPr>
      <p:pic>
        <p:nvPicPr>
          <p:cNvPr id="4" name="Picture 6" descr="PPT_tunnus_vari.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096008"/>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i-FI" smtClean="0"/>
              <a:t>Click to edit Master title style</a:t>
            </a:r>
            <a:endParaRPr lang="en-US" dirty="0"/>
          </a:p>
        </p:txBody>
      </p:sp>
      <p:sp>
        <p:nvSpPr>
          <p:cNvPr id="3" name="Content Placeholder 2"/>
          <p:cNvSpPr>
            <a:spLocks noGrp="1"/>
          </p:cNvSpPr>
          <p:nvPr>
            <p:ph idx="1"/>
          </p:nvPr>
        </p:nvSpPr>
        <p:spPr>
          <a:xfrm>
            <a:off x="457200" y="1676407"/>
            <a:ext cx="8229600" cy="4190999"/>
          </a:xfrm>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5" name="Date Placeholder 3"/>
          <p:cNvSpPr>
            <a:spLocks noGrp="1"/>
          </p:cNvSpPr>
          <p:nvPr>
            <p:ph type="dt" sz="half" idx="10"/>
          </p:nvPr>
        </p:nvSpPr>
        <p:spPr>
          <a:extLst>
            <a:ext uri="{FAA26D3D-D897-4be2-8F04-BA451C77F1D7}">
              <ma14:placeholderFlag xmlns:ma14="http://schemas.microsoft.com/office/mac/drawingml/2011/main" xmlns="" val="1"/>
            </a:ext>
          </a:extLst>
        </p:spPr>
        <p:txBody>
          <a:bodyPr/>
          <a:lstStyle>
            <a:lvl1pPr>
              <a:defRPr/>
            </a:lvl1pPr>
          </a:lstStyle>
          <a:p>
            <a:r>
              <a:rPr lang="fi-FI" smtClean="0">
                <a:solidFill>
                  <a:srgbClr val="5C7F92"/>
                </a:solidFill>
              </a:rPr>
              <a:t>30.9.2019</a:t>
            </a:r>
            <a:endParaRPr lang="en-US">
              <a:solidFill>
                <a:srgbClr val="5C7F92"/>
              </a:solidFill>
            </a:endParaRPr>
          </a:p>
        </p:txBody>
      </p:sp>
      <p:sp>
        <p:nvSpPr>
          <p:cNvPr id="6" name="Footer Placeholder 4"/>
          <p:cNvSpPr>
            <a:spLocks noGrp="1"/>
          </p:cNvSpPr>
          <p:nvPr>
            <p:ph type="ftr" sz="quarter" idx="11"/>
          </p:nvPr>
        </p:nvSpPr>
        <p:spPr>
          <a:extLs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7" name="Slide Number Placeholder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a:lvl1pPr>
          </a:lstStyle>
          <a:p>
            <a:fld id="{F322C262-F093-4065-9666-A18E6790E9D0}" type="slidenum">
              <a:rPr lang="en-US"/>
              <a:pPr/>
              <a:t>‹#›</a:t>
            </a:fld>
            <a:endParaRPr lang="en-US"/>
          </a:p>
        </p:txBody>
      </p:sp>
    </p:spTree>
    <p:extLst>
      <p:ext uri="{BB962C8B-B14F-4D97-AF65-F5344CB8AC3E}">
        <p14:creationId xmlns:p14="http://schemas.microsoft.com/office/powerpoint/2010/main" val="133646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22"/>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r>
              <a:rPr lang="fi-FI" smtClean="0"/>
              <a:t>30.9.2019</a:t>
            </a:r>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7BFC0-F561-4D51-B66A-A6999D7325CD}" type="slidenum">
              <a:rPr lang="fi-FI" smtClean="0"/>
              <a:t>‹#›</a:t>
            </a:fld>
            <a:endParaRPr lang="fi-FI"/>
          </a:p>
        </p:txBody>
      </p:sp>
    </p:spTree>
    <p:extLst>
      <p:ext uri="{BB962C8B-B14F-4D97-AF65-F5344CB8AC3E}">
        <p14:creationId xmlns:p14="http://schemas.microsoft.com/office/powerpoint/2010/main" val="223628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r>
              <a:rPr lang="fi-FI" smtClean="0"/>
              <a:t>30.9.2019</a:t>
            </a:r>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7BFC0-F561-4D51-B66A-A6999D7325CD}" type="slidenum">
              <a:rPr lang="fi-FI" smtClean="0"/>
              <a:t>‹#›</a:t>
            </a:fld>
            <a:endParaRPr lang="fi-FI"/>
          </a:p>
        </p:txBody>
      </p:sp>
    </p:spTree>
    <p:extLst>
      <p:ext uri="{BB962C8B-B14F-4D97-AF65-F5344CB8AC3E}">
        <p14:creationId xmlns:p14="http://schemas.microsoft.com/office/powerpoint/2010/main" val="57962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36"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r>
              <a:rPr lang="fi-FI" smtClean="0"/>
              <a:t>30.9.2019</a:t>
            </a:r>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7BFC0-F561-4D51-B66A-A6999D7325CD}" type="slidenum">
              <a:rPr lang="fi-FI" smtClean="0"/>
              <a:t>‹#›</a:t>
            </a:fld>
            <a:endParaRPr lang="fi-FI"/>
          </a:p>
        </p:txBody>
      </p:sp>
    </p:spTree>
    <p:extLst>
      <p:ext uri="{BB962C8B-B14F-4D97-AF65-F5344CB8AC3E}">
        <p14:creationId xmlns:p14="http://schemas.microsoft.com/office/powerpoint/2010/main" val="266660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r>
              <a:rPr lang="fi-FI" smtClean="0"/>
              <a:t>30.9.2019</a:t>
            </a:r>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7BFC0-F561-4D51-B66A-A6999D7325CD}" type="slidenum">
              <a:rPr lang="fi-FI" smtClean="0"/>
              <a:t>‹#›</a:t>
            </a:fld>
            <a:endParaRPr lang="fi-FI"/>
          </a:p>
        </p:txBody>
      </p:sp>
    </p:spTree>
    <p:extLst>
      <p:ext uri="{BB962C8B-B14F-4D97-AF65-F5344CB8AC3E}">
        <p14:creationId xmlns:p14="http://schemas.microsoft.com/office/powerpoint/2010/main" val="374071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t>30.9.2019</a:t>
            </a:r>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7BFC0-F561-4D51-B66A-A6999D7325CD}" type="slidenum">
              <a:rPr lang="fi-FI" smtClean="0"/>
              <a:t>‹#›</a:t>
            </a:fld>
            <a:endParaRPr lang="fi-FI"/>
          </a:p>
        </p:txBody>
      </p:sp>
    </p:spTree>
    <p:extLst>
      <p:ext uri="{BB962C8B-B14F-4D97-AF65-F5344CB8AC3E}">
        <p14:creationId xmlns:p14="http://schemas.microsoft.com/office/powerpoint/2010/main" val="312353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2"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r>
              <a:rPr lang="fi-FI" smtClean="0"/>
              <a:t>30.9.2019</a:t>
            </a:r>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7BFC0-F561-4D51-B66A-A6999D7325CD}" type="slidenum">
              <a:rPr lang="fi-FI" smtClean="0"/>
              <a:t>‹#›</a:t>
            </a:fld>
            <a:endParaRPr lang="fi-FI"/>
          </a:p>
        </p:txBody>
      </p:sp>
    </p:spTree>
    <p:extLst>
      <p:ext uri="{BB962C8B-B14F-4D97-AF65-F5344CB8AC3E}">
        <p14:creationId xmlns:p14="http://schemas.microsoft.com/office/powerpoint/2010/main" val="2500689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r>
              <a:rPr lang="fi-FI" smtClean="0"/>
              <a:t>30.9.2019</a:t>
            </a:r>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7BFC0-F561-4D51-B66A-A6999D7325CD}" type="slidenum">
              <a:rPr lang="fi-FI" smtClean="0"/>
              <a:t>‹#›</a:t>
            </a:fld>
            <a:endParaRPr lang="fi-FI"/>
          </a:p>
        </p:txBody>
      </p:sp>
    </p:spTree>
    <p:extLst>
      <p:ext uri="{BB962C8B-B14F-4D97-AF65-F5344CB8AC3E}">
        <p14:creationId xmlns:p14="http://schemas.microsoft.com/office/powerpoint/2010/main" val="284922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smtClean="0"/>
              <a:t>30.9.2019</a:t>
            </a:r>
            <a:endParaRPr lang="fi-FI"/>
          </a:p>
        </p:txBody>
      </p:sp>
      <p:sp>
        <p:nvSpPr>
          <p:cNvPr id="5" name="Alatunnisteen paikkamerkki 4"/>
          <p:cNvSpPr>
            <a:spLocks noGrp="1"/>
          </p:cNvSpPr>
          <p:nvPr>
            <p:ph type="ftr" sz="quarter" idx="3"/>
          </p:nvPr>
        </p:nvSpPr>
        <p:spPr>
          <a:xfrm>
            <a:off x="3124200" y="63563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7BFC0-F561-4D51-B66A-A6999D7325CD}" type="slidenum">
              <a:rPr lang="fi-FI" smtClean="0"/>
              <a:t>‹#›</a:t>
            </a:fld>
            <a:endParaRPr lang="fi-FI"/>
          </a:p>
        </p:txBody>
      </p:sp>
    </p:spTree>
    <p:extLst>
      <p:ext uri="{BB962C8B-B14F-4D97-AF65-F5344CB8AC3E}">
        <p14:creationId xmlns:p14="http://schemas.microsoft.com/office/powerpoint/2010/main" val="377169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349250"/>
            <a:ext cx="82296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5363" name="Rectangle 3"/>
          <p:cNvSpPr>
            <a:spLocks noGrp="1" noChangeArrowheads="1"/>
          </p:cNvSpPr>
          <p:nvPr>
            <p:ph type="body" idx="1"/>
          </p:nvPr>
        </p:nvSpPr>
        <p:spPr bwMode="auto">
          <a:xfrm>
            <a:off x="457200" y="1676400"/>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64" name="Rectangle 4"/>
          <p:cNvSpPr>
            <a:spLocks noGrp="1" noChangeArrowheads="1"/>
          </p:cNvSpPr>
          <p:nvPr>
            <p:ph type="dt" sz="half" idx="2"/>
          </p:nvPr>
        </p:nvSpPr>
        <p:spPr bwMode="auto">
          <a:xfrm>
            <a:off x="7086604" y="6397633"/>
            <a:ext cx="11080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800">
                <a:solidFill>
                  <a:schemeClr val="tx2"/>
                </a:solidFill>
                <a:latin typeface="Arial" pitchFamily="34" charset="0"/>
              </a:defRPr>
            </a:lvl1pPr>
          </a:lstStyle>
          <a:p>
            <a:r>
              <a:rPr lang="fi-FI" smtClean="0">
                <a:solidFill>
                  <a:srgbClr val="5C7F92"/>
                </a:solidFill>
              </a:rPr>
              <a:t>30.9.2019</a:t>
            </a:r>
            <a:endParaRPr lang="en-US">
              <a:solidFill>
                <a:srgbClr val="5C7F92"/>
              </a:solidFill>
            </a:endParaRPr>
          </a:p>
        </p:txBody>
      </p:sp>
      <p:sp>
        <p:nvSpPr>
          <p:cNvPr id="15365" name="Rectangle 5"/>
          <p:cNvSpPr>
            <a:spLocks noGrp="1" noChangeArrowheads="1"/>
          </p:cNvSpPr>
          <p:nvPr>
            <p:ph type="ftr" sz="quarter" idx="3"/>
          </p:nvPr>
        </p:nvSpPr>
        <p:spPr bwMode="auto">
          <a:xfrm>
            <a:off x="4876800" y="6397633"/>
            <a:ext cx="2209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ctr">
              <a:defRPr sz="800">
                <a:solidFill>
                  <a:srgbClr val="5C7F92"/>
                </a:solidFill>
                <a:latin typeface="+mj-lt"/>
                <a:ea typeface="Geneva" charset="0"/>
                <a:cs typeface="+mn-cs"/>
              </a:defRPr>
            </a:lvl1pPr>
          </a:lstStyle>
          <a:p>
            <a:pPr>
              <a:defRPr/>
            </a:pPr>
            <a:endParaRPr lang="en-US"/>
          </a:p>
        </p:txBody>
      </p:sp>
      <p:sp>
        <p:nvSpPr>
          <p:cNvPr id="15366" name="Rectangle 6"/>
          <p:cNvSpPr>
            <a:spLocks noGrp="1" noChangeArrowheads="1"/>
          </p:cNvSpPr>
          <p:nvPr>
            <p:ph type="sldNum" sz="quarter" idx="4"/>
          </p:nvPr>
        </p:nvSpPr>
        <p:spPr bwMode="auto">
          <a:xfrm>
            <a:off x="82296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a:defRPr sz="800">
                <a:solidFill>
                  <a:srgbClr val="5C7F92"/>
                </a:solidFill>
                <a:latin typeface="Arial" pitchFamily="34" charset="0"/>
              </a:defRPr>
            </a:lvl1pPr>
          </a:lstStyle>
          <a:p>
            <a:fld id="{8E23B54E-CBEB-4215-97B8-838EAE02986E}" type="slidenum">
              <a:rPr lang="en-US"/>
              <a:pPr/>
              <a:t>‹#›</a:t>
            </a:fld>
            <a:endParaRPr lang="en-US"/>
          </a:p>
        </p:txBody>
      </p:sp>
    </p:spTree>
    <p:extLst>
      <p:ext uri="{BB962C8B-B14F-4D97-AF65-F5344CB8AC3E}">
        <p14:creationId xmlns:p14="http://schemas.microsoft.com/office/powerpoint/2010/main" val="3360619018"/>
      </p:ext>
    </p:extLst>
  </p:cSld>
  <p:clrMap bg1="lt1" tx1="dk1" bg2="lt2" tx2="dk2" accent1="accent1" accent2="accent2" accent3="accent3" accent4="accent4" accent5="accent5" accent6="accent6" hlink="hlink" folHlink="folHlink"/>
  <p:sldLayoutIdLst>
    <p:sldLayoutId id="2147483711" r:id="rId1"/>
  </p:sldLayoutIdLst>
  <p:hf hdr="0" ftr="0"/>
  <p:txStyles>
    <p:titleStyle>
      <a:lvl1pPr algn="l" rtl="0" eaLnBrk="0" fontAlgn="base" hangingPunct="0">
        <a:spcBef>
          <a:spcPct val="0"/>
        </a:spcBef>
        <a:spcAft>
          <a:spcPct val="0"/>
        </a:spcAft>
        <a:defRPr sz="3200" b="1">
          <a:solidFill>
            <a:schemeClr val="tx2"/>
          </a:solidFill>
          <a:latin typeface="+mj-lt"/>
          <a:ea typeface="Geneva" charset="0"/>
          <a:cs typeface="Geneva" charset="0"/>
        </a:defRPr>
      </a:lvl1pPr>
      <a:lvl2pPr algn="l" rtl="0" eaLnBrk="0" fontAlgn="base" hangingPunct="0">
        <a:spcBef>
          <a:spcPct val="0"/>
        </a:spcBef>
        <a:spcAft>
          <a:spcPct val="0"/>
        </a:spcAft>
        <a:defRPr sz="3200" b="1">
          <a:solidFill>
            <a:schemeClr val="tx2"/>
          </a:solidFill>
          <a:latin typeface="Arial" charset="0"/>
          <a:ea typeface="Geneva" charset="0"/>
          <a:cs typeface="Geneva" charset="0"/>
        </a:defRPr>
      </a:lvl2pPr>
      <a:lvl3pPr algn="l" rtl="0" eaLnBrk="0" fontAlgn="base" hangingPunct="0">
        <a:spcBef>
          <a:spcPct val="0"/>
        </a:spcBef>
        <a:spcAft>
          <a:spcPct val="0"/>
        </a:spcAft>
        <a:defRPr sz="3200" b="1">
          <a:solidFill>
            <a:schemeClr val="tx2"/>
          </a:solidFill>
          <a:latin typeface="Arial" charset="0"/>
          <a:ea typeface="Geneva" charset="0"/>
          <a:cs typeface="Geneva" charset="0"/>
        </a:defRPr>
      </a:lvl3pPr>
      <a:lvl4pPr algn="l" rtl="0" eaLnBrk="0" fontAlgn="base" hangingPunct="0">
        <a:spcBef>
          <a:spcPct val="0"/>
        </a:spcBef>
        <a:spcAft>
          <a:spcPct val="0"/>
        </a:spcAft>
        <a:defRPr sz="3200" b="1">
          <a:solidFill>
            <a:schemeClr val="tx2"/>
          </a:solidFill>
          <a:latin typeface="Arial" charset="0"/>
          <a:ea typeface="Geneva" charset="0"/>
          <a:cs typeface="Geneva" charset="0"/>
        </a:defRPr>
      </a:lvl4pPr>
      <a:lvl5pPr algn="l" rtl="0" eaLnBrk="0" fontAlgn="base" hangingPunct="0">
        <a:spcBef>
          <a:spcPct val="0"/>
        </a:spcBef>
        <a:spcAft>
          <a:spcPct val="0"/>
        </a:spcAft>
        <a:defRPr sz="3200" b="1">
          <a:solidFill>
            <a:schemeClr val="tx2"/>
          </a:solidFill>
          <a:latin typeface="Arial" charset="0"/>
          <a:ea typeface="Geneva" charset="0"/>
          <a:cs typeface="Geneva" charset="0"/>
        </a:defRPr>
      </a:lvl5pPr>
      <a:lvl6pPr marL="457178" algn="l" rtl="0" fontAlgn="base">
        <a:spcBef>
          <a:spcPct val="0"/>
        </a:spcBef>
        <a:spcAft>
          <a:spcPct val="0"/>
        </a:spcAft>
        <a:defRPr sz="4400">
          <a:solidFill>
            <a:schemeClr val="bg1"/>
          </a:solidFill>
          <a:latin typeface="Arial" charset="0"/>
          <a:ea typeface="Geneva" charset="0"/>
        </a:defRPr>
      </a:lvl6pPr>
      <a:lvl7pPr marL="914354" algn="l" rtl="0" fontAlgn="base">
        <a:spcBef>
          <a:spcPct val="0"/>
        </a:spcBef>
        <a:spcAft>
          <a:spcPct val="0"/>
        </a:spcAft>
        <a:defRPr sz="4400">
          <a:solidFill>
            <a:schemeClr val="bg1"/>
          </a:solidFill>
          <a:latin typeface="Arial" charset="0"/>
          <a:ea typeface="Geneva" charset="0"/>
        </a:defRPr>
      </a:lvl7pPr>
      <a:lvl8pPr marL="1371532" algn="l" rtl="0" fontAlgn="base">
        <a:spcBef>
          <a:spcPct val="0"/>
        </a:spcBef>
        <a:spcAft>
          <a:spcPct val="0"/>
        </a:spcAft>
        <a:defRPr sz="4400">
          <a:solidFill>
            <a:schemeClr val="bg1"/>
          </a:solidFill>
          <a:latin typeface="Arial" charset="0"/>
          <a:ea typeface="Geneva" charset="0"/>
        </a:defRPr>
      </a:lvl8pPr>
      <a:lvl9pPr marL="1828709" algn="l" rtl="0" fontAlgn="base">
        <a:spcBef>
          <a:spcPct val="0"/>
        </a:spcBef>
        <a:spcAft>
          <a:spcPct val="0"/>
        </a:spcAft>
        <a:defRPr sz="4400">
          <a:solidFill>
            <a:schemeClr val="bg1"/>
          </a:solidFill>
          <a:latin typeface="Arial" charset="0"/>
          <a:ea typeface="Geneva" charset="0"/>
        </a:defRPr>
      </a:lvl9pPr>
    </p:titleStyle>
    <p:bodyStyle>
      <a:lvl1pPr marL="342882" indent="-342882" algn="l" rtl="0" eaLnBrk="0" fontAlgn="base" hangingPunct="0">
        <a:spcBef>
          <a:spcPts val="800"/>
        </a:spcBef>
        <a:spcAft>
          <a:spcPct val="0"/>
        </a:spcAft>
        <a:defRPr sz="3000">
          <a:solidFill>
            <a:schemeClr val="tx1"/>
          </a:solidFill>
          <a:latin typeface="+mn-lt"/>
          <a:ea typeface="Geneva" charset="0"/>
          <a:cs typeface="Geneva" charset="0"/>
        </a:defRPr>
      </a:lvl1pPr>
      <a:lvl2pPr marL="539724" indent="-269861" algn="l" rtl="0" eaLnBrk="0" fontAlgn="base" hangingPunct="0">
        <a:lnSpc>
          <a:spcPct val="110000"/>
        </a:lnSpc>
        <a:spcBef>
          <a:spcPts val="300"/>
        </a:spcBef>
        <a:spcAft>
          <a:spcPct val="0"/>
        </a:spcAft>
        <a:buFont typeface="Lucida Grande" pitchFamily="-127" charset="0"/>
        <a:buChar char="–"/>
        <a:defRPr sz="2400">
          <a:solidFill>
            <a:schemeClr val="tx1"/>
          </a:solidFill>
          <a:latin typeface="+mn-lt"/>
          <a:ea typeface="Geneva" charset="0"/>
        </a:defRPr>
      </a:lvl2pPr>
      <a:lvl3pPr marL="1079446" indent="-269861" algn="l" rtl="0" eaLnBrk="0" fontAlgn="base" hangingPunct="0">
        <a:lnSpc>
          <a:spcPct val="110000"/>
        </a:lnSpc>
        <a:spcBef>
          <a:spcPts val="300"/>
        </a:spcBef>
        <a:spcAft>
          <a:spcPct val="0"/>
        </a:spcAft>
        <a:buFont typeface="Lucida Grande" pitchFamily="-127" charset="0"/>
        <a:buChar char="·"/>
        <a:defRPr sz="2400" i="1">
          <a:solidFill>
            <a:schemeClr val="tx1"/>
          </a:solidFill>
          <a:latin typeface="+mn-lt"/>
          <a:ea typeface="Geneva" charset="0"/>
        </a:defRPr>
      </a:lvl3pPr>
      <a:lvl4pPr marL="1371532" indent="-342882" algn="l" rtl="0" eaLnBrk="0" fontAlgn="base" hangingPunct="0">
        <a:lnSpc>
          <a:spcPct val="110000"/>
        </a:lnSpc>
        <a:spcBef>
          <a:spcPts val="400"/>
        </a:spcBef>
        <a:spcAft>
          <a:spcPct val="0"/>
        </a:spcAft>
        <a:buFont typeface="Lucida Grande" pitchFamily="-127" charset="0"/>
        <a:buChar char="»"/>
        <a:defRPr sz="1600">
          <a:solidFill>
            <a:schemeClr val="tx1"/>
          </a:solidFill>
          <a:latin typeface="+mj-lt"/>
          <a:ea typeface="Geneva" charset="0"/>
        </a:defRPr>
      </a:lvl4pPr>
      <a:lvl5pPr marL="1828709" indent="-342882" algn="l" rtl="0" eaLnBrk="0" fontAlgn="base" hangingPunct="0">
        <a:lnSpc>
          <a:spcPct val="110000"/>
        </a:lnSpc>
        <a:spcBef>
          <a:spcPts val="400"/>
        </a:spcBef>
        <a:spcAft>
          <a:spcPct val="0"/>
        </a:spcAft>
        <a:buFont typeface="Lucida Grande" pitchFamily="-127" charset="0"/>
        <a:buChar char="›"/>
        <a:defRPr sz="1600" i="1">
          <a:solidFill>
            <a:schemeClr val="tx1"/>
          </a:solidFill>
          <a:latin typeface="+mj-lt"/>
          <a:ea typeface="Geneva" charset="0"/>
        </a:defRPr>
      </a:lvl5pPr>
      <a:lvl6pPr marL="2285886" indent="-342882" algn="l" rtl="0" fontAlgn="base">
        <a:spcBef>
          <a:spcPct val="20000"/>
        </a:spcBef>
        <a:spcAft>
          <a:spcPct val="0"/>
        </a:spcAft>
        <a:buChar char="•"/>
        <a:defRPr sz="2000">
          <a:solidFill>
            <a:schemeClr val="bg1"/>
          </a:solidFill>
          <a:latin typeface="+mn-lt"/>
          <a:ea typeface="+mn-ea"/>
        </a:defRPr>
      </a:lvl6pPr>
      <a:lvl7pPr marL="2743062" indent="-342882" algn="l" rtl="0" fontAlgn="base">
        <a:spcBef>
          <a:spcPct val="20000"/>
        </a:spcBef>
        <a:spcAft>
          <a:spcPct val="0"/>
        </a:spcAft>
        <a:buChar char="•"/>
        <a:defRPr sz="2000">
          <a:solidFill>
            <a:schemeClr val="bg1"/>
          </a:solidFill>
          <a:latin typeface="+mn-lt"/>
          <a:ea typeface="+mn-ea"/>
        </a:defRPr>
      </a:lvl7pPr>
      <a:lvl8pPr marL="3200240" indent="-342882" algn="l" rtl="0" fontAlgn="base">
        <a:spcBef>
          <a:spcPct val="20000"/>
        </a:spcBef>
        <a:spcAft>
          <a:spcPct val="0"/>
        </a:spcAft>
        <a:buChar char="•"/>
        <a:defRPr sz="2000">
          <a:solidFill>
            <a:schemeClr val="bg1"/>
          </a:solidFill>
          <a:latin typeface="+mn-lt"/>
          <a:ea typeface="+mn-ea"/>
        </a:defRPr>
      </a:lvl8pPr>
      <a:lvl9pPr marL="3657418" indent="-342882"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8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i-FI"/>
              <a:t>Click to edit Master title style</a:t>
            </a:r>
          </a:p>
        </p:txBody>
      </p:sp>
      <p:sp>
        <p:nvSpPr>
          <p:cNvPr id="1027" name="Rectangle 3"/>
          <p:cNvSpPr>
            <a:spLocks noGrp="1" noChangeArrowheads="1"/>
          </p:cNvSpPr>
          <p:nvPr>
            <p:ph type="body" idx="1"/>
          </p:nvPr>
        </p:nvSpPr>
        <p:spPr bwMode="auto">
          <a:xfrm>
            <a:off x="1981200" y="2209800"/>
            <a:ext cx="670560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i-FI"/>
              <a:t>Click to edit Master text styles</a:t>
            </a:r>
          </a:p>
          <a:p>
            <a:pPr lvl="1"/>
            <a:r>
              <a:rPr lang="en-US" altLang="fi-FI"/>
              <a:t>Second level</a:t>
            </a:r>
          </a:p>
          <a:p>
            <a:pPr lvl="2"/>
            <a:r>
              <a:rPr lang="en-US" altLang="fi-FI"/>
              <a:t>Third level</a:t>
            </a:r>
          </a:p>
          <a:p>
            <a:pPr lvl="3"/>
            <a:r>
              <a:rPr lang="en-US" altLang="fi-FI"/>
              <a:t>Fourth level</a:t>
            </a:r>
          </a:p>
          <a:p>
            <a:pPr lvl="4"/>
            <a:r>
              <a:rPr lang="en-US" altLang="fi-FI"/>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400">
                <a:latin typeface="ITCAvaGarMM_325 LT 450 CN" pitchFamily="34" charset="0"/>
              </a:defRPr>
            </a:lvl1pPr>
          </a:lstStyle>
          <a:p>
            <a:pPr>
              <a:defRPr/>
            </a:pPr>
            <a:r>
              <a:rPr lang="fi-FI" altLang="fi-FI" smtClean="0"/>
              <a:t>30.9.2019</a:t>
            </a:r>
            <a:endParaRPr lang="en-US" altLang="fi-FI"/>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latin typeface="ITCAvaGarMM_325 LT 450 CN" pitchFamily="34" charset="0"/>
              </a:defRPr>
            </a:lvl1pPr>
          </a:lstStyle>
          <a:p>
            <a:pPr>
              <a:defRPr/>
            </a:pPr>
            <a:endParaRPr lang="en-US" altLang="fi-FI"/>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smtClean="0">
                <a:latin typeface="ITCAvaGarMM_325 LT 450 CN" pitchFamily="34" charset="0"/>
              </a:defRPr>
            </a:lvl1pPr>
          </a:lstStyle>
          <a:p>
            <a:pPr>
              <a:defRPr/>
            </a:pPr>
            <a:fld id="{41AA2A6E-414F-4F7D-99FA-38FADBD6EA6F}" type="slidenum">
              <a:rPr lang="en-US" altLang="fi-FI"/>
              <a:pPr>
                <a:defRPr/>
              </a:pPr>
              <a:t>‹#›</a:t>
            </a:fld>
            <a:endParaRPr lang="en-US" altLang="fi-FI"/>
          </a:p>
        </p:txBody>
      </p:sp>
    </p:spTree>
    <p:extLst>
      <p:ext uri="{BB962C8B-B14F-4D97-AF65-F5344CB8AC3E}">
        <p14:creationId xmlns:p14="http://schemas.microsoft.com/office/powerpoint/2010/main" val="85598712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p:titleStyle>
    <p:bodyStyle>
      <a:lvl1pPr algn="l" rtl="0" eaLnBrk="0" fontAlgn="base" hangingPunct="0">
        <a:spcBef>
          <a:spcPct val="20000"/>
        </a:spcBef>
        <a:spcAft>
          <a:spcPct val="0"/>
        </a:spcAft>
        <a:defRPr sz="2800">
          <a:solidFill>
            <a:schemeClr val="bg1"/>
          </a:solidFill>
          <a:latin typeface="+mn-lt"/>
          <a:ea typeface="+mn-ea"/>
          <a:cs typeface="+mn-cs"/>
        </a:defRPr>
      </a:lvl1pPr>
      <a:lvl2pPr marL="457200" indent="-342900" algn="l" rtl="0" eaLnBrk="0" fontAlgn="base" hangingPunct="0">
        <a:spcBef>
          <a:spcPct val="20000"/>
        </a:spcBef>
        <a:spcAft>
          <a:spcPct val="0"/>
        </a:spcAft>
        <a:buChar char="•"/>
        <a:defRPr sz="2800">
          <a:solidFill>
            <a:schemeClr val="bg1"/>
          </a:solidFill>
          <a:latin typeface="+mn-lt"/>
        </a:defRPr>
      </a:lvl2pPr>
      <a:lvl3pPr marL="914400" indent="-342900" algn="l" rtl="0" eaLnBrk="0" fontAlgn="base" hangingPunct="0">
        <a:spcBef>
          <a:spcPct val="20000"/>
        </a:spcBef>
        <a:spcAft>
          <a:spcPct val="0"/>
        </a:spcAft>
        <a:buChar char="•"/>
        <a:defRPr sz="2000">
          <a:solidFill>
            <a:schemeClr val="bg1"/>
          </a:solidFill>
          <a:latin typeface="+mn-lt"/>
        </a:defRPr>
      </a:lvl3pPr>
      <a:lvl4pPr marL="1371600" indent="-342900" algn="l" rtl="0" eaLnBrk="0" fontAlgn="base" hangingPunct="0">
        <a:spcBef>
          <a:spcPct val="20000"/>
        </a:spcBef>
        <a:spcAft>
          <a:spcPct val="0"/>
        </a:spcAft>
        <a:buChar char="•"/>
        <a:defRPr sz="2000">
          <a:solidFill>
            <a:schemeClr val="bg1"/>
          </a:solidFill>
          <a:latin typeface="+mn-lt"/>
        </a:defRPr>
      </a:lvl4pPr>
      <a:lvl5pPr marL="1828800" indent="-342900" algn="l" rtl="0" eaLnBrk="0" fontAlgn="base" hangingPunct="0">
        <a:spcBef>
          <a:spcPct val="20000"/>
        </a:spcBef>
        <a:spcAft>
          <a:spcPct val="0"/>
        </a:spcAft>
        <a:buChar char="•"/>
        <a:defRPr sz="2000">
          <a:solidFill>
            <a:schemeClr val="bg1"/>
          </a:solidFill>
          <a:latin typeface="+mn-lt"/>
        </a:defRPr>
      </a:lvl5pPr>
      <a:lvl6pPr marL="2286000" indent="-342900" algn="l" rtl="0" fontAlgn="base">
        <a:spcBef>
          <a:spcPct val="20000"/>
        </a:spcBef>
        <a:spcAft>
          <a:spcPct val="0"/>
        </a:spcAft>
        <a:buChar char="•"/>
        <a:defRPr sz="2000">
          <a:solidFill>
            <a:schemeClr val="bg1"/>
          </a:solidFill>
          <a:latin typeface="+mn-lt"/>
        </a:defRPr>
      </a:lvl6pPr>
      <a:lvl7pPr marL="2743200" indent="-342900" algn="l" rtl="0" fontAlgn="base">
        <a:spcBef>
          <a:spcPct val="20000"/>
        </a:spcBef>
        <a:spcAft>
          <a:spcPct val="0"/>
        </a:spcAft>
        <a:buChar char="•"/>
        <a:defRPr sz="2000">
          <a:solidFill>
            <a:schemeClr val="bg1"/>
          </a:solidFill>
          <a:latin typeface="+mn-lt"/>
        </a:defRPr>
      </a:lvl7pPr>
      <a:lvl8pPr marL="3200400" indent="-342900" algn="l" rtl="0" fontAlgn="base">
        <a:spcBef>
          <a:spcPct val="20000"/>
        </a:spcBef>
        <a:spcAft>
          <a:spcPct val="0"/>
        </a:spcAft>
        <a:buChar char="•"/>
        <a:defRPr sz="2000">
          <a:solidFill>
            <a:schemeClr val="bg1"/>
          </a:solidFill>
          <a:latin typeface="+mn-lt"/>
        </a:defRPr>
      </a:lvl8pPr>
      <a:lvl9pPr marL="3657600" indent="-342900" algn="l" rtl="0" fontAlgn="base">
        <a:spcBef>
          <a:spcPct val="20000"/>
        </a:spcBef>
        <a:spcAft>
          <a:spcPct val="0"/>
        </a:spcAft>
        <a:buChar char="•"/>
        <a:defRPr sz="2000">
          <a:solidFill>
            <a:schemeClr val="bg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349250"/>
            <a:ext cx="82296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title </a:t>
            </a:r>
            <a:r>
              <a:rPr lang="en-US" dirty="0" smtClean="0"/>
              <a:t>style</a:t>
            </a:r>
            <a:endParaRPr lang="en-US" dirty="0"/>
          </a:p>
        </p:txBody>
      </p:sp>
      <p:sp>
        <p:nvSpPr>
          <p:cNvPr id="15363" name="Rectangle 3"/>
          <p:cNvSpPr>
            <a:spLocks noGrp="1" noChangeArrowheads="1"/>
          </p:cNvSpPr>
          <p:nvPr>
            <p:ph type="body" idx="1"/>
          </p:nvPr>
        </p:nvSpPr>
        <p:spPr bwMode="auto">
          <a:xfrm>
            <a:off x="457200" y="1676400"/>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smtClean="0"/>
              <a:t>Fourth level</a:t>
            </a:r>
          </a:p>
          <a:p>
            <a:pPr lvl="4"/>
            <a:r>
              <a:rPr lang="en-US" dirty="0" smtClean="0"/>
              <a:t>Fifth level</a:t>
            </a:r>
            <a:endParaRPr lang="en-US" dirty="0"/>
          </a:p>
        </p:txBody>
      </p:sp>
      <p:sp>
        <p:nvSpPr>
          <p:cNvPr id="15364" name="Rectangle 4"/>
          <p:cNvSpPr>
            <a:spLocks noGrp="1" noChangeArrowheads="1"/>
          </p:cNvSpPr>
          <p:nvPr>
            <p:ph type="dt" sz="half" idx="2"/>
          </p:nvPr>
        </p:nvSpPr>
        <p:spPr bwMode="auto">
          <a:xfrm>
            <a:off x="7086604" y="6397633"/>
            <a:ext cx="11080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800">
                <a:solidFill>
                  <a:schemeClr val="tx2"/>
                </a:solidFill>
                <a:latin typeface="Arial" pitchFamily="34" charset="0"/>
              </a:defRPr>
            </a:lvl1pPr>
          </a:lstStyle>
          <a:p>
            <a:r>
              <a:rPr lang="fi-FI" smtClean="0">
                <a:solidFill>
                  <a:srgbClr val="5C7F92"/>
                </a:solidFill>
              </a:rPr>
              <a:t>30.9.2019</a:t>
            </a:r>
            <a:endParaRPr lang="en-US">
              <a:solidFill>
                <a:srgbClr val="5C7F92"/>
              </a:solidFill>
            </a:endParaRPr>
          </a:p>
        </p:txBody>
      </p:sp>
      <p:sp>
        <p:nvSpPr>
          <p:cNvPr id="15365" name="Rectangle 5"/>
          <p:cNvSpPr>
            <a:spLocks noGrp="1" noChangeArrowheads="1"/>
          </p:cNvSpPr>
          <p:nvPr>
            <p:ph type="ftr" sz="quarter" idx="3"/>
          </p:nvPr>
        </p:nvSpPr>
        <p:spPr bwMode="auto">
          <a:xfrm>
            <a:off x="4876800" y="6397633"/>
            <a:ext cx="2209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ctr">
              <a:defRPr sz="800">
                <a:solidFill>
                  <a:srgbClr val="5C7F92"/>
                </a:solidFill>
                <a:latin typeface="+mj-lt"/>
                <a:ea typeface="Geneva" charset="0"/>
                <a:cs typeface="+mn-cs"/>
              </a:defRPr>
            </a:lvl1pPr>
          </a:lstStyle>
          <a:p>
            <a:pPr>
              <a:defRPr/>
            </a:pPr>
            <a:endParaRPr lang="en-US"/>
          </a:p>
        </p:txBody>
      </p:sp>
      <p:sp>
        <p:nvSpPr>
          <p:cNvPr id="15366" name="Rectangle 6"/>
          <p:cNvSpPr>
            <a:spLocks noGrp="1" noChangeArrowheads="1"/>
          </p:cNvSpPr>
          <p:nvPr>
            <p:ph type="sldNum" sz="quarter" idx="4"/>
          </p:nvPr>
        </p:nvSpPr>
        <p:spPr bwMode="auto">
          <a:xfrm>
            <a:off x="82296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a:defRPr sz="800">
                <a:solidFill>
                  <a:srgbClr val="5C7F92"/>
                </a:solidFill>
                <a:latin typeface="Arial" pitchFamily="34" charset="0"/>
              </a:defRPr>
            </a:lvl1pPr>
          </a:lstStyle>
          <a:p>
            <a:fld id="{8E23B54E-CBEB-4215-97B8-838EAE02986E}" type="slidenum">
              <a:rPr lang="en-US"/>
              <a:pPr/>
              <a:t>‹#›</a:t>
            </a:fld>
            <a:endParaRPr lang="en-US"/>
          </a:p>
        </p:txBody>
      </p:sp>
    </p:spTree>
    <p:extLst>
      <p:ext uri="{BB962C8B-B14F-4D97-AF65-F5344CB8AC3E}">
        <p14:creationId xmlns:p14="http://schemas.microsoft.com/office/powerpoint/2010/main" val="1053151696"/>
      </p:ext>
    </p:extLst>
  </p:cSld>
  <p:clrMap bg1="lt1" tx1="dk1" bg2="lt2" tx2="dk2" accent1="accent1" accent2="accent2" accent3="accent3" accent4="accent4" accent5="accent5" accent6="accent6" hlink="hlink" folHlink="folHlink"/>
  <p:sldLayoutIdLst>
    <p:sldLayoutId id="2147483738" r:id="rId1"/>
  </p:sldLayoutIdLst>
  <p:hf hdr="0" ftr="0"/>
  <p:txStyles>
    <p:titleStyle>
      <a:lvl1pPr algn="l" rtl="0" eaLnBrk="0" fontAlgn="base" hangingPunct="0">
        <a:spcBef>
          <a:spcPct val="0"/>
        </a:spcBef>
        <a:spcAft>
          <a:spcPct val="0"/>
        </a:spcAft>
        <a:defRPr sz="3200" b="1">
          <a:solidFill>
            <a:schemeClr val="tx2"/>
          </a:solidFill>
          <a:latin typeface="+mj-lt"/>
          <a:ea typeface="Geneva" charset="0"/>
          <a:cs typeface="Geneva" charset="0"/>
        </a:defRPr>
      </a:lvl1pPr>
      <a:lvl2pPr algn="l" rtl="0" eaLnBrk="0" fontAlgn="base" hangingPunct="0">
        <a:spcBef>
          <a:spcPct val="0"/>
        </a:spcBef>
        <a:spcAft>
          <a:spcPct val="0"/>
        </a:spcAft>
        <a:defRPr sz="3200" b="1">
          <a:solidFill>
            <a:schemeClr val="tx2"/>
          </a:solidFill>
          <a:latin typeface="Arial" charset="0"/>
          <a:ea typeface="Geneva" charset="0"/>
          <a:cs typeface="Geneva" charset="0"/>
        </a:defRPr>
      </a:lvl2pPr>
      <a:lvl3pPr algn="l" rtl="0" eaLnBrk="0" fontAlgn="base" hangingPunct="0">
        <a:spcBef>
          <a:spcPct val="0"/>
        </a:spcBef>
        <a:spcAft>
          <a:spcPct val="0"/>
        </a:spcAft>
        <a:defRPr sz="3200" b="1">
          <a:solidFill>
            <a:schemeClr val="tx2"/>
          </a:solidFill>
          <a:latin typeface="Arial" charset="0"/>
          <a:ea typeface="Geneva" charset="0"/>
          <a:cs typeface="Geneva" charset="0"/>
        </a:defRPr>
      </a:lvl3pPr>
      <a:lvl4pPr algn="l" rtl="0" eaLnBrk="0" fontAlgn="base" hangingPunct="0">
        <a:spcBef>
          <a:spcPct val="0"/>
        </a:spcBef>
        <a:spcAft>
          <a:spcPct val="0"/>
        </a:spcAft>
        <a:defRPr sz="3200" b="1">
          <a:solidFill>
            <a:schemeClr val="tx2"/>
          </a:solidFill>
          <a:latin typeface="Arial" charset="0"/>
          <a:ea typeface="Geneva" charset="0"/>
          <a:cs typeface="Geneva" charset="0"/>
        </a:defRPr>
      </a:lvl4pPr>
      <a:lvl5pPr algn="l" rtl="0" eaLnBrk="0" fontAlgn="base" hangingPunct="0">
        <a:spcBef>
          <a:spcPct val="0"/>
        </a:spcBef>
        <a:spcAft>
          <a:spcPct val="0"/>
        </a:spcAft>
        <a:defRPr sz="3200" b="1">
          <a:solidFill>
            <a:schemeClr val="tx2"/>
          </a:solidFill>
          <a:latin typeface="Arial" charset="0"/>
          <a:ea typeface="Geneva" charset="0"/>
          <a:cs typeface="Geneva" charset="0"/>
        </a:defRPr>
      </a:lvl5pPr>
      <a:lvl6pPr marL="457178" algn="l" rtl="0" fontAlgn="base">
        <a:spcBef>
          <a:spcPct val="0"/>
        </a:spcBef>
        <a:spcAft>
          <a:spcPct val="0"/>
        </a:spcAft>
        <a:defRPr sz="4400">
          <a:solidFill>
            <a:schemeClr val="bg1"/>
          </a:solidFill>
          <a:latin typeface="Arial" charset="0"/>
          <a:ea typeface="Geneva" charset="0"/>
        </a:defRPr>
      </a:lvl6pPr>
      <a:lvl7pPr marL="914354" algn="l" rtl="0" fontAlgn="base">
        <a:spcBef>
          <a:spcPct val="0"/>
        </a:spcBef>
        <a:spcAft>
          <a:spcPct val="0"/>
        </a:spcAft>
        <a:defRPr sz="4400">
          <a:solidFill>
            <a:schemeClr val="bg1"/>
          </a:solidFill>
          <a:latin typeface="Arial" charset="0"/>
          <a:ea typeface="Geneva" charset="0"/>
        </a:defRPr>
      </a:lvl7pPr>
      <a:lvl8pPr marL="1371532" algn="l" rtl="0" fontAlgn="base">
        <a:spcBef>
          <a:spcPct val="0"/>
        </a:spcBef>
        <a:spcAft>
          <a:spcPct val="0"/>
        </a:spcAft>
        <a:defRPr sz="4400">
          <a:solidFill>
            <a:schemeClr val="bg1"/>
          </a:solidFill>
          <a:latin typeface="Arial" charset="0"/>
          <a:ea typeface="Geneva" charset="0"/>
        </a:defRPr>
      </a:lvl8pPr>
      <a:lvl9pPr marL="1828709" algn="l" rtl="0" fontAlgn="base">
        <a:spcBef>
          <a:spcPct val="0"/>
        </a:spcBef>
        <a:spcAft>
          <a:spcPct val="0"/>
        </a:spcAft>
        <a:defRPr sz="4400">
          <a:solidFill>
            <a:schemeClr val="bg1"/>
          </a:solidFill>
          <a:latin typeface="Arial" charset="0"/>
          <a:ea typeface="Geneva" charset="0"/>
        </a:defRPr>
      </a:lvl9pPr>
    </p:titleStyle>
    <p:bodyStyle>
      <a:lvl1pPr marL="342882" indent="-342882" algn="l" rtl="0" eaLnBrk="0" fontAlgn="base" hangingPunct="0">
        <a:spcBef>
          <a:spcPts val="800"/>
        </a:spcBef>
        <a:spcAft>
          <a:spcPct val="0"/>
        </a:spcAft>
        <a:defRPr sz="3000">
          <a:solidFill>
            <a:schemeClr val="tx1"/>
          </a:solidFill>
          <a:latin typeface="+mn-lt"/>
          <a:ea typeface="Geneva" charset="0"/>
          <a:cs typeface="Geneva" charset="0"/>
        </a:defRPr>
      </a:lvl1pPr>
      <a:lvl2pPr marL="539724" indent="-269861" algn="l" rtl="0" eaLnBrk="0" fontAlgn="base" hangingPunct="0">
        <a:lnSpc>
          <a:spcPct val="110000"/>
        </a:lnSpc>
        <a:spcBef>
          <a:spcPts val="300"/>
        </a:spcBef>
        <a:spcAft>
          <a:spcPct val="0"/>
        </a:spcAft>
        <a:buFont typeface="Lucida Grande" pitchFamily="-127" charset="0"/>
        <a:buChar char="–"/>
        <a:defRPr sz="2400">
          <a:solidFill>
            <a:schemeClr val="tx1"/>
          </a:solidFill>
          <a:latin typeface="+mn-lt"/>
          <a:ea typeface="Geneva" charset="0"/>
        </a:defRPr>
      </a:lvl2pPr>
      <a:lvl3pPr marL="1079446" indent="-269861" algn="l" rtl="0" eaLnBrk="0" fontAlgn="base" hangingPunct="0">
        <a:lnSpc>
          <a:spcPct val="110000"/>
        </a:lnSpc>
        <a:spcBef>
          <a:spcPts val="300"/>
        </a:spcBef>
        <a:spcAft>
          <a:spcPct val="0"/>
        </a:spcAft>
        <a:buFont typeface="Lucida Grande" pitchFamily="-127" charset="0"/>
        <a:buChar char="·"/>
        <a:defRPr sz="2400" i="1">
          <a:solidFill>
            <a:schemeClr val="tx1"/>
          </a:solidFill>
          <a:latin typeface="+mn-lt"/>
          <a:ea typeface="Geneva" charset="0"/>
        </a:defRPr>
      </a:lvl3pPr>
      <a:lvl4pPr marL="1371532" indent="-342882" algn="l" rtl="0" eaLnBrk="0" fontAlgn="base" hangingPunct="0">
        <a:lnSpc>
          <a:spcPct val="110000"/>
        </a:lnSpc>
        <a:spcBef>
          <a:spcPts val="400"/>
        </a:spcBef>
        <a:spcAft>
          <a:spcPct val="0"/>
        </a:spcAft>
        <a:buFont typeface="Lucida Grande" pitchFamily="-127" charset="0"/>
        <a:buChar char="»"/>
        <a:defRPr sz="1600">
          <a:solidFill>
            <a:schemeClr val="tx1"/>
          </a:solidFill>
          <a:latin typeface="+mj-lt"/>
          <a:ea typeface="Geneva" charset="0"/>
        </a:defRPr>
      </a:lvl4pPr>
      <a:lvl5pPr marL="1828709" indent="-342882" algn="l" rtl="0" eaLnBrk="0" fontAlgn="base" hangingPunct="0">
        <a:lnSpc>
          <a:spcPct val="110000"/>
        </a:lnSpc>
        <a:spcBef>
          <a:spcPts val="400"/>
        </a:spcBef>
        <a:spcAft>
          <a:spcPct val="0"/>
        </a:spcAft>
        <a:buFont typeface="Lucida Grande" pitchFamily="-127" charset="0"/>
        <a:buChar char="›"/>
        <a:defRPr sz="1600" i="1">
          <a:solidFill>
            <a:schemeClr val="tx1"/>
          </a:solidFill>
          <a:latin typeface="+mj-lt"/>
          <a:ea typeface="Geneva" charset="0"/>
        </a:defRPr>
      </a:lvl5pPr>
      <a:lvl6pPr marL="2285886" indent="-342882" algn="l" rtl="0" fontAlgn="base">
        <a:spcBef>
          <a:spcPct val="20000"/>
        </a:spcBef>
        <a:spcAft>
          <a:spcPct val="0"/>
        </a:spcAft>
        <a:buChar char="•"/>
        <a:defRPr sz="2000">
          <a:solidFill>
            <a:schemeClr val="bg1"/>
          </a:solidFill>
          <a:latin typeface="+mn-lt"/>
          <a:ea typeface="+mn-ea"/>
        </a:defRPr>
      </a:lvl6pPr>
      <a:lvl7pPr marL="2743062" indent="-342882" algn="l" rtl="0" fontAlgn="base">
        <a:spcBef>
          <a:spcPct val="20000"/>
        </a:spcBef>
        <a:spcAft>
          <a:spcPct val="0"/>
        </a:spcAft>
        <a:buChar char="•"/>
        <a:defRPr sz="2000">
          <a:solidFill>
            <a:schemeClr val="bg1"/>
          </a:solidFill>
          <a:latin typeface="+mn-lt"/>
          <a:ea typeface="+mn-ea"/>
        </a:defRPr>
      </a:lvl7pPr>
      <a:lvl8pPr marL="3200240" indent="-342882" algn="l" rtl="0" fontAlgn="base">
        <a:spcBef>
          <a:spcPct val="20000"/>
        </a:spcBef>
        <a:spcAft>
          <a:spcPct val="0"/>
        </a:spcAft>
        <a:buChar char="•"/>
        <a:defRPr sz="2000">
          <a:solidFill>
            <a:schemeClr val="bg1"/>
          </a:solidFill>
          <a:latin typeface="+mn-lt"/>
          <a:ea typeface="+mn-ea"/>
        </a:defRPr>
      </a:lvl8pPr>
      <a:lvl9pPr marL="3657418" indent="-342882"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349250"/>
            <a:ext cx="82296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title </a:t>
            </a:r>
            <a:r>
              <a:rPr lang="en-US" dirty="0" smtClean="0"/>
              <a:t>style</a:t>
            </a:r>
            <a:endParaRPr lang="en-US" dirty="0"/>
          </a:p>
        </p:txBody>
      </p:sp>
      <p:sp>
        <p:nvSpPr>
          <p:cNvPr id="15363" name="Rectangle 3"/>
          <p:cNvSpPr>
            <a:spLocks noGrp="1" noChangeArrowheads="1"/>
          </p:cNvSpPr>
          <p:nvPr>
            <p:ph type="body" idx="1"/>
          </p:nvPr>
        </p:nvSpPr>
        <p:spPr bwMode="auto">
          <a:xfrm>
            <a:off x="457200" y="1676400"/>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smtClean="0"/>
              <a:t>Fourth level</a:t>
            </a:r>
          </a:p>
          <a:p>
            <a:pPr lvl="4"/>
            <a:r>
              <a:rPr lang="en-US" dirty="0" smtClean="0"/>
              <a:t>Fifth level</a:t>
            </a:r>
            <a:endParaRPr lang="en-US" dirty="0"/>
          </a:p>
        </p:txBody>
      </p:sp>
      <p:sp>
        <p:nvSpPr>
          <p:cNvPr id="15364" name="Rectangle 4"/>
          <p:cNvSpPr>
            <a:spLocks noGrp="1" noChangeArrowheads="1"/>
          </p:cNvSpPr>
          <p:nvPr>
            <p:ph type="dt" sz="half" idx="2"/>
          </p:nvPr>
        </p:nvSpPr>
        <p:spPr bwMode="auto">
          <a:xfrm>
            <a:off x="7086604" y="6397633"/>
            <a:ext cx="11080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800">
                <a:solidFill>
                  <a:schemeClr val="tx2"/>
                </a:solidFill>
                <a:latin typeface="Arial" pitchFamily="34" charset="0"/>
              </a:defRPr>
            </a:lvl1pPr>
          </a:lstStyle>
          <a:p>
            <a:r>
              <a:rPr lang="fi-FI" smtClean="0">
                <a:solidFill>
                  <a:srgbClr val="5C7F92"/>
                </a:solidFill>
              </a:rPr>
              <a:t>30.9.2019</a:t>
            </a:r>
            <a:endParaRPr lang="en-US">
              <a:solidFill>
                <a:srgbClr val="5C7F92"/>
              </a:solidFill>
            </a:endParaRPr>
          </a:p>
        </p:txBody>
      </p:sp>
      <p:sp>
        <p:nvSpPr>
          <p:cNvPr id="15365" name="Rectangle 5"/>
          <p:cNvSpPr>
            <a:spLocks noGrp="1" noChangeArrowheads="1"/>
          </p:cNvSpPr>
          <p:nvPr>
            <p:ph type="ftr" sz="quarter" idx="3"/>
          </p:nvPr>
        </p:nvSpPr>
        <p:spPr bwMode="auto">
          <a:xfrm>
            <a:off x="4876800" y="6397633"/>
            <a:ext cx="2209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ctr">
              <a:defRPr sz="800">
                <a:solidFill>
                  <a:srgbClr val="5C7F92"/>
                </a:solidFill>
                <a:latin typeface="+mj-lt"/>
                <a:ea typeface="Geneva" charset="0"/>
                <a:cs typeface="+mn-cs"/>
              </a:defRPr>
            </a:lvl1pPr>
          </a:lstStyle>
          <a:p>
            <a:pPr>
              <a:defRPr/>
            </a:pPr>
            <a:endParaRPr lang="en-US"/>
          </a:p>
        </p:txBody>
      </p:sp>
      <p:sp>
        <p:nvSpPr>
          <p:cNvPr id="15366" name="Rectangle 6"/>
          <p:cNvSpPr>
            <a:spLocks noGrp="1" noChangeArrowheads="1"/>
          </p:cNvSpPr>
          <p:nvPr>
            <p:ph type="sldNum" sz="quarter" idx="4"/>
          </p:nvPr>
        </p:nvSpPr>
        <p:spPr bwMode="auto">
          <a:xfrm>
            <a:off x="82296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a:defRPr sz="800">
                <a:solidFill>
                  <a:srgbClr val="5C7F92"/>
                </a:solidFill>
                <a:latin typeface="Arial" pitchFamily="34" charset="0"/>
              </a:defRPr>
            </a:lvl1pPr>
          </a:lstStyle>
          <a:p>
            <a:fld id="{8E23B54E-CBEB-4215-97B8-838EAE02986E}" type="slidenum">
              <a:rPr lang="en-US"/>
              <a:pPr/>
              <a:t>‹#›</a:t>
            </a:fld>
            <a:endParaRPr lang="en-US"/>
          </a:p>
        </p:txBody>
      </p:sp>
    </p:spTree>
    <p:extLst>
      <p:ext uri="{BB962C8B-B14F-4D97-AF65-F5344CB8AC3E}">
        <p14:creationId xmlns:p14="http://schemas.microsoft.com/office/powerpoint/2010/main" val="491472575"/>
      </p:ext>
    </p:extLst>
  </p:cSld>
  <p:clrMap bg1="lt1" tx1="dk1" bg2="lt2" tx2="dk2" accent1="accent1" accent2="accent2" accent3="accent3" accent4="accent4" accent5="accent5" accent6="accent6" hlink="hlink" folHlink="folHlink"/>
  <p:hf hdr="0" ftr="0"/>
  <p:txStyles>
    <p:titleStyle>
      <a:lvl1pPr algn="l" rtl="0" eaLnBrk="0" fontAlgn="base" hangingPunct="0">
        <a:spcBef>
          <a:spcPct val="0"/>
        </a:spcBef>
        <a:spcAft>
          <a:spcPct val="0"/>
        </a:spcAft>
        <a:defRPr sz="3200" b="1">
          <a:solidFill>
            <a:schemeClr val="tx2"/>
          </a:solidFill>
          <a:latin typeface="+mj-lt"/>
          <a:ea typeface="Geneva" charset="0"/>
          <a:cs typeface="Geneva" charset="0"/>
        </a:defRPr>
      </a:lvl1pPr>
      <a:lvl2pPr algn="l" rtl="0" eaLnBrk="0" fontAlgn="base" hangingPunct="0">
        <a:spcBef>
          <a:spcPct val="0"/>
        </a:spcBef>
        <a:spcAft>
          <a:spcPct val="0"/>
        </a:spcAft>
        <a:defRPr sz="3200" b="1">
          <a:solidFill>
            <a:schemeClr val="tx2"/>
          </a:solidFill>
          <a:latin typeface="Arial" charset="0"/>
          <a:ea typeface="Geneva" charset="0"/>
          <a:cs typeface="Geneva" charset="0"/>
        </a:defRPr>
      </a:lvl2pPr>
      <a:lvl3pPr algn="l" rtl="0" eaLnBrk="0" fontAlgn="base" hangingPunct="0">
        <a:spcBef>
          <a:spcPct val="0"/>
        </a:spcBef>
        <a:spcAft>
          <a:spcPct val="0"/>
        </a:spcAft>
        <a:defRPr sz="3200" b="1">
          <a:solidFill>
            <a:schemeClr val="tx2"/>
          </a:solidFill>
          <a:latin typeface="Arial" charset="0"/>
          <a:ea typeface="Geneva" charset="0"/>
          <a:cs typeface="Geneva" charset="0"/>
        </a:defRPr>
      </a:lvl3pPr>
      <a:lvl4pPr algn="l" rtl="0" eaLnBrk="0" fontAlgn="base" hangingPunct="0">
        <a:spcBef>
          <a:spcPct val="0"/>
        </a:spcBef>
        <a:spcAft>
          <a:spcPct val="0"/>
        </a:spcAft>
        <a:defRPr sz="3200" b="1">
          <a:solidFill>
            <a:schemeClr val="tx2"/>
          </a:solidFill>
          <a:latin typeface="Arial" charset="0"/>
          <a:ea typeface="Geneva" charset="0"/>
          <a:cs typeface="Geneva" charset="0"/>
        </a:defRPr>
      </a:lvl4pPr>
      <a:lvl5pPr algn="l" rtl="0" eaLnBrk="0" fontAlgn="base" hangingPunct="0">
        <a:spcBef>
          <a:spcPct val="0"/>
        </a:spcBef>
        <a:spcAft>
          <a:spcPct val="0"/>
        </a:spcAft>
        <a:defRPr sz="3200" b="1">
          <a:solidFill>
            <a:schemeClr val="tx2"/>
          </a:solidFill>
          <a:latin typeface="Arial" charset="0"/>
          <a:ea typeface="Geneva" charset="0"/>
          <a:cs typeface="Geneva" charset="0"/>
        </a:defRPr>
      </a:lvl5pPr>
      <a:lvl6pPr marL="457178" algn="l" rtl="0" fontAlgn="base">
        <a:spcBef>
          <a:spcPct val="0"/>
        </a:spcBef>
        <a:spcAft>
          <a:spcPct val="0"/>
        </a:spcAft>
        <a:defRPr sz="4400">
          <a:solidFill>
            <a:schemeClr val="bg1"/>
          </a:solidFill>
          <a:latin typeface="Arial" charset="0"/>
          <a:ea typeface="Geneva" charset="0"/>
        </a:defRPr>
      </a:lvl6pPr>
      <a:lvl7pPr marL="914354" algn="l" rtl="0" fontAlgn="base">
        <a:spcBef>
          <a:spcPct val="0"/>
        </a:spcBef>
        <a:spcAft>
          <a:spcPct val="0"/>
        </a:spcAft>
        <a:defRPr sz="4400">
          <a:solidFill>
            <a:schemeClr val="bg1"/>
          </a:solidFill>
          <a:latin typeface="Arial" charset="0"/>
          <a:ea typeface="Geneva" charset="0"/>
        </a:defRPr>
      </a:lvl7pPr>
      <a:lvl8pPr marL="1371532" algn="l" rtl="0" fontAlgn="base">
        <a:spcBef>
          <a:spcPct val="0"/>
        </a:spcBef>
        <a:spcAft>
          <a:spcPct val="0"/>
        </a:spcAft>
        <a:defRPr sz="4400">
          <a:solidFill>
            <a:schemeClr val="bg1"/>
          </a:solidFill>
          <a:latin typeface="Arial" charset="0"/>
          <a:ea typeface="Geneva" charset="0"/>
        </a:defRPr>
      </a:lvl8pPr>
      <a:lvl9pPr marL="1828709" algn="l" rtl="0" fontAlgn="base">
        <a:spcBef>
          <a:spcPct val="0"/>
        </a:spcBef>
        <a:spcAft>
          <a:spcPct val="0"/>
        </a:spcAft>
        <a:defRPr sz="4400">
          <a:solidFill>
            <a:schemeClr val="bg1"/>
          </a:solidFill>
          <a:latin typeface="Arial" charset="0"/>
          <a:ea typeface="Geneva" charset="0"/>
        </a:defRPr>
      </a:lvl9pPr>
    </p:titleStyle>
    <p:bodyStyle>
      <a:lvl1pPr marL="342882" indent="-342882" algn="l" rtl="0" eaLnBrk="0" fontAlgn="base" hangingPunct="0">
        <a:spcBef>
          <a:spcPts val="800"/>
        </a:spcBef>
        <a:spcAft>
          <a:spcPct val="0"/>
        </a:spcAft>
        <a:defRPr sz="3000">
          <a:solidFill>
            <a:schemeClr val="tx1"/>
          </a:solidFill>
          <a:latin typeface="+mn-lt"/>
          <a:ea typeface="Geneva" charset="0"/>
          <a:cs typeface="Geneva" charset="0"/>
        </a:defRPr>
      </a:lvl1pPr>
      <a:lvl2pPr marL="539724" indent="-269861" algn="l" rtl="0" eaLnBrk="0" fontAlgn="base" hangingPunct="0">
        <a:lnSpc>
          <a:spcPct val="110000"/>
        </a:lnSpc>
        <a:spcBef>
          <a:spcPts val="300"/>
        </a:spcBef>
        <a:spcAft>
          <a:spcPct val="0"/>
        </a:spcAft>
        <a:buFont typeface="Lucida Grande" pitchFamily="-127" charset="0"/>
        <a:buChar char="–"/>
        <a:defRPr sz="2400">
          <a:solidFill>
            <a:schemeClr val="tx1"/>
          </a:solidFill>
          <a:latin typeface="+mn-lt"/>
          <a:ea typeface="Geneva" charset="0"/>
        </a:defRPr>
      </a:lvl2pPr>
      <a:lvl3pPr marL="1079446" indent="-269861" algn="l" rtl="0" eaLnBrk="0" fontAlgn="base" hangingPunct="0">
        <a:lnSpc>
          <a:spcPct val="110000"/>
        </a:lnSpc>
        <a:spcBef>
          <a:spcPts val="300"/>
        </a:spcBef>
        <a:spcAft>
          <a:spcPct val="0"/>
        </a:spcAft>
        <a:buFont typeface="Lucida Grande" pitchFamily="-127" charset="0"/>
        <a:buChar char="·"/>
        <a:defRPr sz="2400" i="1">
          <a:solidFill>
            <a:schemeClr val="tx1"/>
          </a:solidFill>
          <a:latin typeface="+mn-lt"/>
          <a:ea typeface="Geneva" charset="0"/>
        </a:defRPr>
      </a:lvl3pPr>
      <a:lvl4pPr marL="1371532" indent="-342882" algn="l" rtl="0" eaLnBrk="0" fontAlgn="base" hangingPunct="0">
        <a:lnSpc>
          <a:spcPct val="110000"/>
        </a:lnSpc>
        <a:spcBef>
          <a:spcPts val="400"/>
        </a:spcBef>
        <a:spcAft>
          <a:spcPct val="0"/>
        </a:spcAft>
        <a:buFont typeface="Lucida Grande" pitchFamily="-127" charset="0"/>
        <a:buChar char="»"/>
        <a:defRPr sz="1600">
          <a:solidFill>
            <a:schemeClr val="tx1"/>
          </a:solidFill>
          <a:latin typeface="+mj-lt"/>
          <a:ea typeface="Geneva" charset="0"/>
        </a:defRPr>
      </a:lvl4pPr>
      <a:lvl5pPr marL="1828709" indent="-342882" algn="l" rtl="0" eaLnBrk="0" fontAlgn="base" hangingPunct="0">
        <a:lnSpc>
          <a:spcPct val="110000"/>
        </a:lnSpc>
        <a:spcBef>
          <a:spcPts val="400"/>
        </a:spcBef>
        <a:spcAft>
          <a:spcPct val="0"/>
        </a:spcAft>
        <a:buFont typeface="Lucida Grande" pitchFamily="-127" charset="0"/>
        <a:buChar char="›"/>
        <a:defRPr sz="1600" i="1">
          <a:solidFill>
            <a:schemeClr val="tx1"/>
          </a:solidFill>
          <a:latin typeface="+mj-lt"/>
          <a:ea typeface="Geneva" charset="0"/>
        </a:defRPr>
      </a:lvl5pPr>
      <a:lvl6pPr marL="2285886" indent="-342882" algn="l" rtl="0" fontAlgn="base">
        <a:spcBef>
          <a:spcPct val="20000"/>
        </a:spcBef>
        <a:spcAft>
          <a:spcPct val="0"/>
        </a:spcAft>
        <a:buChar char="•"/>
        <a:defRPr sz="2000">
          <a:solidFill>
            <a:schemeClr val="bg1"/>
          </a:solidFill>
          <a:latin typeface="+mn-lt"/>
          <a:ea typeface="+mn-ea"/>
        </a:defRPr>
      </a:lvl6pPr>
      <a:lvl7pPr marL="2743062" indent="-342882" algn="l" rtl="0" fontAlgn="base">
        <a:spcBef>
          <a:spcPct val="20000"/>
        </a:spcBef>
        <a:spcAft>
          <a:spcPct val="0"/>
        </a:spcAft>
        <a:buChar char="•"/>
        <a:defRPr sz="2000">
          <a:solidFill>
            <a:schemeClr val="bg1"/>
          </a:solidFill>
          <a:latin typeface="+mn-lt"/>
          <a:ea typeface="+mn-ea"/>
        </a:defRPr>
      </a:lvl7pPr>
      <a:lvl8pPr marL="3200240" indent="-342882" algn="l" rtl="0" fontAlgn="base">
        <a:spcBef>
          <a:spcPct val="20000"/>
        </a:spcBef>
        <a:spcAft>
          <a:spcPct val="0"/>
        </a:spcAft>
        <a:buChar char="•"/>
        <a:defRPr sz="2000">
          <a:solidFill>
            <a:schemeClr val="bg1"/>
          </a:solidFill>
          <a:latin typeface="+mn-lt"/>
          <a:ea typeface="+mn-ea"/>
        </a:defRPr>
      </a:lvl8pPr>
      <a:lvl9pPr marL="3657418" indent="-342882"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ohchr.org/EN/HRBodies/CRPD/Pages/CRPDIndex.aspx"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oikeusasiamies.fi/" TargetMode="External"/><Relationship Id="rId2" Type="http://schemas.openxmlformats.org/officeDocument/2006/relationships/hyperlink" Target="http://www.ihmisoikeuskeskus.fi/"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44824"/>
            <a:ext cx="8229600" cy="2304256"/>
          </a:xfrm>
          <a:extLst>
            <a:ext uri="{FAA26D3D-D897-4be2-8F04-BA451C77F1D7}">
              <ma14:placeholderFlag xmlns="" xmlns:ma14="http://schemas.microsoft.com/office/mac/drawingml/2011/main" val="1"/>
            </a:ext>
          </a:extLst>
        </p:spPr>
        <p:txBody>
          <a:bodyPr>
            <a:normAutofit/>
          </a:bodyPr>
          <a:lstStyle/>
          <a:p>
            <a:r>
              <a:rPr lang="fi-FI" sz="2800" dirty="0" smtClean="0">
                <a:ea typeface="Geneva" pitchFamily="-127" charset="-128"/>
              </a:rPr>
              <a:t>YK:n vammaissopimus meillä ja maailmalla</a:t>
            </a:r>
            <a:r>
              <a:rPr lang="fi-FI" sz="2800" dirty="0">
                <a:ea typeface="Geneva" pitchFamily="-127" charset="-128"/>
              </a:rPr>
              <a:t/>
            </a:r>
            <a:br>
              <a:rPr lang="fi-FI" sz="2800" dirty="0">
                <a:ea typeface="Geneva" pitchFamily="-127" charset="-128"/>
              </a:rPr>
            </a:br>
            <a:r>
              <a:rPr lang="fi-FI" sz="2800" dirty="0">
                <a:ea typeface="Geneva" pitchFamily="-127" charset="-128"/>
              </a:rPr>
              <a:t/>
            </a:r>
            <a:br>
              <a:rPr lang="fi-FI" sz="2800" dirty="0">
                <a:ea typeface="Geneva" pitchFamily="-127" charset="-128"/>
              </a:rPr>
            </a:br>
            <a:endParaRPr lang="en-US" sz="2800" dirty="0">
              <a:ea typeface="Geneva" pitchFamily="-127" charset="-128"/>
            </a:endParaRPr>
          </a:p>
        </p:txBody>
      </p:sp>
      <p:sp>
        <p:nvSpPr>
          <p:cNvPr id="5" name="Subtitle 4"/>
          <p:cNvSpPr>
            <a:spLocks noGrp="1"/>
          </p:cNvSpPr>
          <p:nvPr>
            <p:ph type="subTitle" idx="1"/>
          </p:nvPr>
        </p:nvSpPr>
        <p:spPr>
          <a:xfrm>
            <a:off x="467544" y="3933055"/>
            <a:ext cx="8229600" cy="1430607"/>
          </a:xfrm>
          <a:extLst>
            <a:ext uri="{FAA26D3D-D897-4be2-8F04-BA451C77F1D7}">
              <ma14:placeholderFlag xmlns="" xmlns:ma14="http://schemas.microsoft.com/office/mac/drawingml/2011/main" val="1"/>
            </a:ext>
          </a:extLst>
        </p:spPr>
        <p:txBody>
          <a:bodyPr>
            <a:noAutofit/>
          </a:bodyPr>
          <a:lstStyle/>
          <a:p>
            <a:pPr eaLnBrk="1" hangingPunct="1"/>
            <a:r>
              <a:rPr lang="en-US" sz="2000" dirty="0">
                <a:ea typeface="Geneva" pitchFamily="-127" charset="-128"/>
              </a:rPr>
              <a:t>Juha-Pekka Konttinen</a:t>
            </a:r>
          </a:p>
          <a:p>
            <a:pPr eaLnBrk="1" hangingPunct="1"/>
            <a:r>
              <a:rPr lang="en-US" sz="2000" dirty="0">
                <a:ea typeface="Geneva" pitchFamily="-127" charset="-128"/>
              </a:rPr>
              <a:t>Vanhempi oikeusasiamiehensihteeri</a:t>
            </a:r>
          </a:p>
          <a:p>
            <a:pPr eaLnBrk="1" hangingPunct="1"/>
            <a:endParaRPr lang="en-US" sz="2000" dirty="0">
              <a:ea typeface="Geneva" pitchFamily="-127" charset="-128"/>
            </a:endParaRPr>
          </a:p>
          <a:p>
            <a:pPr eaLnBrk="1" hangingPunct="1"/>
            <a:r>
              <a:rPr lang="en-US" sz="2000" dirty="0" smtClean="0">
                <a:ea typeface="Geneva" pitchFamily="-127" charset="-128"/>
              </a:rPr>
              <a:t>30.9.2019 </a:t>
            </a:r>
            <a:r>
              <a:rPr lang="en-US" sz="2000" dirty="0">
                <a:ea typeface="Geneva" pitchFamily="-127" charset="-128"/>
              </a:rPr>
              <a:t>Helsinki</a:t>
            </a:r>
          </a:p>
        </p:txBody>
      </p:sp>
      <p:sp>
        <p:nvSpPr>
          <p:cNvPr id="3" name="Dian numeron paikkamerkki 2"/>
          <p:cNvSpPr>
            <a:spLocks noGrp="1"/>
          </p:cNvSpPr>
          <p:nvPr>
            <p:ph type="sldNum" sz="quarter" idx="12"/>
          </p:nvPr>
        </p:nvSpPr>
        <p:spPr/>
        <p:txBody>
          <a:bodyPr/>
          <a:lstStyle/>
          <a:p>
            <a:fld id="{2135C33A-7906-42C6-84D5-F3E9B4DA0760}" type="slidenum">
              <a:rPr lang="en-US" smtClean="0"/>
              <a:pPr/>
              <a:t>1</a:t>
            </a:fld>
            <a:endParaRPr lang="en-US"/>
          </a:p>
        </p:txBody>
      </p:sp>
      <p:sp>
        <p:nvSpPr>
          <p:cNvPr id="4" name="Päivämäärän paikkamerkki 3"/>
          <p:cNvSpPr>
            <a:spLocks noGrp="1"/>
          </p:cNvSpPr>
          <p:nvPr>
            <p:ph type="dt" sz="half" idx="10"/>
          </p:nvPr>
        </p:nvSpPr>
        <p:spPr/>
        <p:txBody>
          <a:bodyPr/>
          <a:lstStyle/>
          <a:p>
            <a:r>
              <a:rPr lang="fi-FI" smtClean="0"/>
              <a:t>30.9.2019</a:t>
            </a:r>
            <a:endParaRPr lang="en-US" dirty="0"/>
          </a:p>
        </p:txBody>
      </p:sp>
    </p:spTree>
    <p:extLst>
      <p:ext uri="{BB962C8B-B14F-4D97-AF65-F5344CB8AC3E}">
        <p14:creationId xmlns:p14="http://schemas.microsoft.com/office/powerpoint/2010/main" val="174654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76672"/>
            <a:ext cx="8229600" cy="1123528"/>
          </a:xfrm>
        </p:spPr>
        <p:txBody>
          <a:bodyPr/>
          <a:lstStyle/>
          <a:p>
            <a:r>
              <a:rPr lang="fi-FI" sz="2800" dirty="0">
                <a:solidFill>
                  <a:schemeClr val="tx1"/>
                </a:solidFill>
              </a:rPr>
              <a:t>Vammaisten oikeuksien komitea </a:t>
            </a:r>
            <a:br>
              <a:rPr lang="fi-FI" sz="2800" dirty="0">
                <a:solidFill>
                  <a:schemeClr val="tx1"/>
                </a:solidFill>
              </a:rPr>
            </a:br>
            <a:r>
              <a:rPr lang="fi-FI" sz="2800" dirty="0">
                <a:solidFill>
                  <a:schemeClr val="tx1"/>
                </a:solidFill>
              </a:rPr>
              <a:t>(H.M. v. Ruotsi, valitus nro 3/2011)</a:t>
            </a:r>
          </a:p>
        </p:txBody>
      </p:sp>
      <p:sp>
        <p:nvSpPr>
          <p:cNvPr id="3" name="Sisällön paikkamerkki 2"/>
          <p:cNvSpPr>
            <a:spLocks noGrp="1"/>
          </p:cNvSpPr>
          <p:nvPr>
            <p:ph idx="1"/>
          </p:nvPr>
        </p:nvSpPr>
        <p:spPr/>
        <p:txBody>
          <a:bodyPr>
            <a:normAutofit fontScale="55000" lnSpcReduction="20000"/>
          </a:bodyPr>
          <a:lstStyle/>
          <a:p>
            <a:pPr marL="457200" indent="-457200">
              <a:buFont typeface="Arial" panose="020B0604020202020204" pitchFamily="34" charset="0"/>
              <a:buChar char="•"/>
            </a:pPr>
            <a:r>
              <a:rPr lang="fi-FI" dirty="0"/>
              <a:t>Tapauksessa viranomainen ei ollut myöntänyt vammaiselle henkilölle rakennuslupaa kuntoutusta varten välttämättömän vesiterapia-altaan rakentamista varten, koska se ei soveltunut kunnan maankäyttösuunnitelmaan. </a:t>
            </a:r>
            <a:endParaRPr lang="fi-FI" dirty="0" smtClean="0"/>
          </a:p>
          <a:p>
            <a:pPr marL="457200" indent="-457200">
              <a:buFont typeface="Arial" panose="020B0604020202020204" pitchFamily="34" charset="0"/>
              <a:buChar char="•"/>
            </a:pPr>
            <a:r>
              <a:rPr lang="fi-FI" dirty="0" smtClean="0"/>
              <a:t>Komitea </a:t>
            </a:r>
            <a:r>
              <a:rPr lang="fi-FI" dirty="0"/>
              <a:t>katsoi ratkaisussaan, ettei valtio ollut rakennuslupahakemuksen hylätessään ottanut huomioon vammaisen henkilön erityistarpeita YK:n vammaissopimuksen edellyttämällä tavalla, joten viranomaisen tekemä rakennuslupapäätös oli vaikutuksiltaan valittajaa syrjivä. </a:t>
            </a:r>
            <a:endParaRPr lang="fi-FI" dirty="0" smtClean="0"/>
          </a:p>
          <a:p>
            <a:pPr marL="457200" indent="-457200">
              <a:buFont typeface="Arial" panose="020B0604020202020204" pitchFamily="34" charset="0"/>
              <a:buChar char="•"/>
            </a:pPr>
            <a:r>
              <a:rPr lang="fi-FI" dirty="0"/>
              <a:t>Komitea totesi ratkaisunsa perusteluissa, ettei valtio ollut näyttänyt, että poikkeaminen laista aiheuttaisi suhteetonta tai kohtuutonta rasitetta valtiolle. </a:t>
            </a:r>
            <a:endParaRPr lang="fi-FI" dirty="0" smtClean="0"/>
          </a:p>
          <a:p>
            <a:pPr marL="457200" indent="-457200">
              <a:buFont typeface="Arial" panose="020B0604020202020204" pitchFamily="34" charset="0"/>
              <a:buChar char="•"/>
            </a:pPr>
            <a:r>
              <a:rPr lang="fi-FI" dirty="0" smtClean="0"/>
              <a:t>Komitea </a:t>
            </a:r>
            <a:r>
              <a:rPr lang="fi-FI" dirty="0"/>
              <a:t>kiinnitti erityistä huomiota siihen valittajan väittämään, että ilman kotona olevaa vesiterapia-allasta, hän voi joutua muuttamaan erityiseen terveydenhuollon laitokseen. Komitea muistutti vammaissopimuksen 19(b) artiklan vaatimuksista ja totesi, että valittajan rakennuslupahakemuksen hylkääminen poisti häneltä mahdollisuuden vesiterapiaan, joka oli tässä tilanteessa ainoa vaihtoehto tukea hänen elämistään ja osallisuuttaan yhteiskunnassa. </a:t>
            </a:r>
            <a:endParaRPr lang="fi-FI" dirty="0" smtClean="0"/>
          </a:p>
          <a:p>
            <a:pPr marL="457200" indent="-457200">
              <a:buFont typeface="Arial" panose="020B0604020202020204" pitchFamily="34" charset="0"/>
              <a:buChar char="•"/>
            </a:pPr>
            <a:r>
              <a:rPr lang="fi-FI" dirty="0" smtClean="0">
                <a:hlinkClick r:id="rId2"/>
              </a:rPr>
              <a:t>www.ohchr.org/EN/HRBodies/CRPD/Pages/CRPDIndex.aspx</a:t>
            </a:r>
            <a:endParaRPr lang="fi-FI" dirty="0" smtClean="0"/>
          </a:p>
          <a:p>
            <a:pPr marL="0" indent="0"/>
            <a:endParaRPr lang="fi-FI" dirty="0"/>
          </a:p>
        </p:txBody>
      </p:sp>
      <p:sp>
        <p:nvSpPr>
          <p:cNvPr id="4" name="Dian numeron paikkamerkki 3"/>
          <p:cNvSpPr>
            <a:spLocks noGrp="1"/>
          </p:cNvSpPr>
          <p:nvPr>
            <p:ph type="sldNum" sz="quarter" idx="12"/>
          </p:nvPr>
        </p:nvSpPr>
        <p:spPr/>
        <p:txBody>
          <a:bodyPr/>
          <a:lstStyle/>
          <a:p>
            <a:fld id="{F322C262-F093-4065-9666-A18E6790E9D0}" type="slidenum">
              <a:rPr lang="en-US" smtClean="0"/>
              <a:pPr/>
              <a:t>10</a:t>
            </a:fld>
            <a:endParaRPr lang="en-US"/>
          </a:p>
        </p:txBody>
      </p:sp>
      <p:sp>
        <p:nvSpPr>
          <p:cNvPr id="5" name="Päivämäärän paikkamerkki 4"/>
          <p:cNvSpPr>
            <a:spLocks noGrp="1"/>
          </p:cNvSpPr>
          <p:nvPr>
            <p:ph type="dt" sz="half" idx="10"/>
          </p:nvPr>
        </p:nvSpPr>
        <p:spPr/>
        <p:txBody>
          <a:bodyPr/>
          <a:lstStyle/>
          <a:p>
            <a:r>
              <a:rPr lang="fi-FI" smtClean="0">
                <a:solidFill>
                  <a:srgbClr val="5C7F92"/>
                </a:solidFill>
              </a:rPr>
              <a:t>30.9.2019</a:t>
            </a:r>
            <a:endParaRPr lang="en-US">
              <a:solidFill>
                <a:srgbClr val="5C7F92"/>
              </a:solidFill>
            </a:endParaRPr>
          </a:p>
        </p:txBody>
      </p:sp>
    </p:spTree>
    <p:extLst>
      <p:ext uri="{BB962C8B-B14F-4D97-AF65-F5344CB8AC3E}">
        <p14:creationId xmlns:p14="http://schemas.microsoft.com/office/powerpoint/2010/main" val="302697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332657"/>
            <a:ext cx="7886700" cy="504056"/>
          </a:xfrm>
        </p:spPr>
        <p:txBody>
          <a:bodyPr>
            <a:noAutofit/>
          </a:bodyPr>
          <a:lstStyle/>
          <a:p>
            <a:r>
              <a:rPr lang="fi-FI" sz="2600" dirty="0" smtClean="0">
                <a:solidFill>
                  <a:schemeClr val="tx1"/>
                </a:solidFill>
              </a:rPr>
              <a:t>EOA-ratkaisuja</a:t>
            </a:r>
            <a:endParaRPr lang="fi-FI" sz="2600" dirty="0">
              <a:solidFill>
                <a:schemeClr val="tx1"/>
              </a:solidFill>
            </a:endParaRPr>
          </a:p>
        </p:txBody>
      </p:sp>
      <p:sp>
        <p:nvSpPr>
          <p:cNvPr id="3" name="Sisällön paikkamerkki 2"/>
          <p:cNvSpPr>
            <a:spLocks noGrp="1"/>
          </p:cNvSpPr>
          <p:nvPr>
            <p:ph idx="1"/>
          </p:nvPr>
        </p:nvSpPr>
        <p:spPr>
          <a:xfrm>
            <a:off x="628650" y="836714"/>
            <a:ext cx="8119814" cy="5616622"/>
          </a:xfrm>
        </p:spPr>
        <p:txBody>
          <a:bodyPr>
            <a:normAutofit fontScale="92500" lnSpcReduction="10000"/>
          </a:bodyPr>
          <a:lstStyle/>
          <a:p>
            <a:pPr marL="285750" lvl="0" indent="-285750">
              <a:buFont typeface="Arial" panose="020B0604020202020204" pitchFamily="34" charset="0"/>
              <a:buChar char="•"/>
            </a:pPr>
            <a:r>
              <a:rPr lang="fi-FI" sz="1600" b="1" dirty="0" err="1" smtClean="0">
                <a:solidFill>
                  <a:srgbClr val="000000"/>
                </a:solidFill>
              </a:rPr>
              <a:t>Dnro</a:t>
            </a:r>
            <a:r>
              <a:rPr lang="fi-FI" sz="1600" b="1" dirty="0" smtClean="0">
                <a:solidFill>
                  <a:srgbClr val="000000"/>
                </a:solidFill>
              </a:rPr>
              <a:t> 233/4/16: </a:t>
            </a:r>
            <a:r>
              <a:rPr lang="fi-FI" sz="1600" dirty="0" smtClean="0">
                <a:solidFill>
                  <a:srgbClr val="000000"/>
                </a:solidFill>
              </a:rPr>
              <a:t>Apulaisoikeusasiamiehen </a:t>
            </a:r>
            <a:r>
              <a:rPr lang="fi-FI" sz="1600" dirty="0" smtClean="0">
                <a:solidFill>
                  <a:srgbClr val="000000"/>
                </a:solidFill>
              </a:rPr>
              <a:t>sijainen </a:t>
            </a:r>
            <a:r>
              <a:rPr lang="fi-FI" sz="1600" dirty="0">
                <a:solidFill>
                  <a:srgbClr val="000000"/>
                </a:solidFill>
              </a:rPr>
              <a:t>totesi, että </a:t>
            </a:r>
            <a:r>
              <a:rPr lang="fi-FI" sz="1600" dirty="0" err="1">
                <a:solidFill>
                  <a:srgbClr val="000000"/>
                </a:solidFill>
              </a:rPr>
              <a:t>sosiaali</a:t>
            </a:r>
            <a:r>
              <a:rPr lang="fi-FI" sz="1600" dirty="0">
                <a:solidFill>
                  <a:srgbClr val="000000"/>
                </a:solidFill>
              </a:rPr>
              <a:t>- ja terveystoimen työtapa kirjoittaa </a:t>
            </a:r>
            <a:r>
              <a:rPr lang="fi-FI" sz="1600" dirty="0" smtClean="0">
                <a:solidFill>
                  <a:srgbClr val="000000"/>
                </a:solidFill>
              </a:rPr>
              <a:t>asiakkaan (näkövammainen henkilö) </a:t>
            </a:r>
            <a:r>
              <a:rPr lang="fi-FI" sz="1600" dirty="0">
                <a:solidFill>
                  <a:srgbClr val="000000"/>
                </a:solidFill>
              </a:rPr>
              <a:t>palvelusuunnitelma käsin on tässä tapauksessa saattanut vaarantaa kantelijan oikeuden saada tietoja häntä koskevista merkityksellisistä palvelusuunnitelmaan merkityistä seikoista. Asiakkaan oikeuksia paremmin toteuttava tapa olisi ollut antaa kantelijalle palvelusuunnitelma luettavaksi ja tarkastettavaksi muulla hänen vammaisuutensa huomioivalla tavalla. </a:t>
            </a:r>
            <a:r>
              <a:rPr lang="fi-FI" sz="1600" dirty="0" smtClean="0">
                <a:solidFill>
                  <a:srgbClr val="000000"/>
                </a:solidFill>
              </a:rPr>
              <a:t> AOAS </a:t>
            </a:r>
            <a:r>
              <a:rPr lang="fi-FI" sz="1600" dirty="0">
                <a:solidFill>
                  <a:srgbClr val="000000"/>
                </a:solidFill>
              </a:rPr>
              <a:t>totesi vielä yleisesti, että YK:n vammaissopimuksen tarkoittama velvollisuus kohtuullisten mukautusten tekoon saattaa joissain tapauksissa merkitä vammaisen henkilön tiedonsaantioikeuksien turvaamista esimerkiksi arvioimalla yksilöllisesti vammaisen henkilön kohdalla käytettäviä työtapoja sekä tässä tarkoituksessa tiedon saatavuutta. </a:t>
            </a:r>
            <a:endParaRPr lang="fi-FI" sz="1600" dirty="0" smtClean="0">
              <a:solidFill>
                <a:srgbClr val="000000"/>
              </a:solidFill>
            </a:endParaRPr>
          </a:p>
          <a:p>
            <a:pPr marL="285750" lvl="0" indent="-285750">
              <a:buFont typeface="Arial" panose="020B0604020202020204" pitchFamily="34" charset="0"/>
              <a:buChar char="•"/>
            </a:pPr>
            <a:r>
              <a:rPr lang="fi-FI" sz="1600" b="1" dirty="0" smtClean="0">
                <a:solidFill>
                  <a:srgbClr val="000000"/>
                </a:solidFill>
              </a:rPr>
              <a:t>Tarkastuspöytäkirja 1066/3/16: </a:t>
            </a:r>
            <a:r>
              <a:rPr lang="fi-FI" sz="1600" dirty="0" smtClean="0">
                <a:solidFill>
                  <a:srgbClr val="000000"/>
                </a:solidFill>
              </a:rPr>
              <a:t>Oikeusasiamiehen </a:t>
            </a:r>
            <a:r>
              <a:rPr lang="fi-FI" sz="1600" dirty="0">
                <a:solidFill>
                  <a:srgbClr val="000000"/>
                </a:solidFill>
              </a:rPr>
              <a:t>määräämällä tarkastuskäynnillä havaittiin kehitysvammaisten palvelukodissa olevan puinen portti, jonka tarkoituksena oli rajoittaa tai estää haastavasti käyttäytyvän henkilön pääsemistä palvelukodin yhteisiin tiloihin ja vahingoittamasta itseään tai muita asukkaita. Lukittava portti oli tarkoitus korvata sähköisellä tunnistinjärjestelmällä. Järjestelmän tarkoituksena oli ilmoittaa henkilökunnalle, kun asukas poistui omasta solustaan. Tarkoituksena oli ennakoida asukkaan liikkumista, jolloin rajoittavaa porttia ja henkilön eristämistä </a:t>
            </a:r>
            <a:r>
              <a:rPr lang="fi-FI" sz="1600" dirty="0" smtClean="0">
                <a:solidFill>
                  <a:srgbClr val="000000"/>
                </a:solidFill>
              </a:rPr>
              <a:t>omaan asumissoluun </a:t>
            </a:r>
            <a:r>
              <a:rPr lang="fi-FI" sz="1600" dirty="0">
                <a:solidFill>
                  <a:srgbClr val="000000"/>
                </a:solidFill>
              </a:rPr>
              <a:t>ei enää tarvittaisi. Oikeusasiamies piti henkilökunnan suunnitelmaa portin poistamiseksi myönteisenä kehityksenä. Kyseisellä menettelyllä (kohtuullisella mukautuksella) voitiin enemmän rajoittavasta vaihtoehdosta siirtyä vähemmän asukkaan itsemääräämisoikeutta loukkaavaan vaihtoehtoon.</a:t>
            </a:r>
            <a:endParaRPr lang="fi-FI" sz="1600" dirty="0" smtClean="0">
              <a:solidFill>
                <a:srgbClr val="000000"/>
              </a:solidFill>
            </a:endParaRPr>
          </a:p>
          <a:p>
            <a:pPr marL="285750" lvl="0" indent="-285750">
              <a:buFont typeface="Arial" panose="020B0604020202020204" pitchFamily="34" charset="0"/>
              <a:buChar char="•"/>
            </a:pPr>
            <a:r>
              <a:rPr lang="fi-FI" sz="1600" b="1" dirty="0" smtClean="0">
                <a:solidFill>
                  <a:srgbClr val="000000"/>
                </a:solidFill>
              </a:rPr>
              <a:t>EOAK/339/2017</a:t>
            </a:r>
            <a:r>
              <a:rPr lang="fi-FI" sz="1600" dirty="0" smtClean="0">
                <a:solidFill>
                  <a:srgbClr val="000000"/>
                </a:solidFill>
              </a:rPr>
              <a:t>: Ratkaisussa oikeusasiamies </a:t>
            </a:r>
            <a:r>
              <a:rPr lang="fi-FI" sz="1600" dirty="0">
                <a:solidFill>
                  <a:srgbClr val="000000"/>
                </a:solidFill>
              </a:rPr>
              <a:t>katsoi, että tuomioistuimelle syntyy velvollisuus harkita kohtuullisten mukautusten tekemistä silloin, jos vammainen henkilö pyytää hyvissä ajoin ennen oikeudenkäyntiä istunnon järjestämistä rakennuksen ensimmäisessä kerroksessa, jossa kolmikerroksisen rakennuksen ainoa </a:t>
            </a:r>
            <a:r>
              <a:rPr lang="fi-FI" sz="1600" dirty="0" err="1">
                <a:solidFill>
                  <a:srgbClr val="000000"/>
                </a:solidFill>
              </a:rPr>
              <a:t>inva</a:t>
            </a:r>
            <a:r>
              <a:rPr lang="fi-FI" sz="1600" dirty="0">
                <a:solidFill>
                  <a:srgbClr val="000000"/>
                </a:solidFill>
              </a:rPr>
              <a:t>-wc sijaitsee. Tuolloin tuomioistuimen tulee arvioida, onko istuntokäsittely mahdollista siirtää tilajärjestelyn puolesta ensimmäisen kerroksen saliin.</a:t>
            </a:r>
            <a:endParaRPr lang="fi-FI" sz="1600" dirty="0">
              <a:solidFill>
                <a:srgbClr val="000000"/>
              </a:solidFill>
            </a:endParaRPr>
          </a:p>
          <a:p>
            <a:pPr marL="0" indent="0"/>
            <a:endParaRPr lang="fi-FI" sz="5800" dirty="0"/>
          </a:p>
        </p:txBody>
      </p:sp>
      <p:sp>
        <p:nvSpPr>
          <p:cNvPr id="4" name="Dian numeron paikkamerkki 3"/>
          <p:cNvSpPr>
            <a:spLocks noGrp="1"/>
          </p:cNvSpPr>
          <p:nvPr>
            <p:ph type="sldNum" sz="quarter" idx="12"/>
          </p:nvPr>
        </p:nvSpPr>
        <p:spPr/>
        <p:txBody>
          <a:bodyPr/>
          <a:lstStyle/>
          <a:p>
            <a:fld id="{F322C262-F093-4065-9666-A18E6790E9D0}" type="slidenum">
              <a:rPr lang="en-US" smtClean="0"/>
              <a:pPr/>
              <a:t>11</a:t>
            </a:fld>
            <a:endParaRPr lang="en-US"/>
          </a:p>
        </p:txBody>
      </p:sp>
      <p:sp>
        <p:nvSpPr>
          <p:cNvPr id="5" name="Päivämäärän paikkamerkki 4"/>
          <p:cNvSpPr>
            <a:spLocks noGrp="1"/>
          </p:cNvSpPr>
          <p:nvPr>
            <p:ph type="dt" sz="half" idx="10"/>
          </p:nvPr>
        </p:nvSpPr>
        <p:spPr/>
        <p:txBody>
          <a:bodyPr/>
          <a:lstStyle/>
          <a:p>
            <a:r>
              <a:rPr lang="fi-FI" smtClean="0">
                <a:solidFill>
                  <a:srgbClr val="5C7F92"/>
                </a:solidFill>
              </a:rPr>
              <a:t>30.9.2019</a:t>
            </a:r>
            <a:endParaRPr lang="en-US">
              <a:solidFill>
                <a:srgbClr val="5C7F92"/>
              </a:solidFill>
            </a:endParaRPr>
          </a:p>
        </p:txBody>
      </p:sp>
    </p:spTree>
    <p:extLst>
      <p:ext uri="{BB962C8B-B14F-4D97-AF65-F5344CB8AC3E}">
        <p14:creationId xmlns:p14="http://schemas.microsoft.com/office/powerpoint/2010/main" val="401012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76672"/>
            <a:ext cx="8229600" cy="504056"/>
          </a:xfrm>
        </p:spPr>
        <p:txBody>
          <a:bodyPr/>
          <a:lstStyle/>
          <a:p>
            <a:r>
              <a:rPr lang="fi-FI" sz="2400" dirty="0" smtClean="0">
                <a:solidFill>
                  <a:schemeClr val="tx1"/>
                </a:solidFill>
              </a:rPr>
              <a:t>Pohjois-Suomen </a:t>
            </a:r>
            <a:r>
              <a:rPr lang="fi-FI" sz="2400" dirty="0">
                <a:solidFill>
                  <a:schemeClr val="tx1"/>
                </a:solidFill>
              </a:rPr>
              <a:t>hallinto-oikeus 30.11.2018 (</a:t>
            </a:r>
            <a:r>
              <a:rPr lang="fi-FI" sz="2400" dirty="0" smtClean="0">
                <a:solidFill>
                  <a:schemeClr val="tx1"/>
                </a:solidFill>
              </a:rPr>
              <a:t>18/0643/3) </a:t>
            </a:r>
            <a:r>
              <a:rPr lang="fi-FI" sz="2800" dirty="0">
                <a:solidFill>
                  <a:schemeClr val="tx1"/>
                </a:solidFill>
              </a:rPr>
              <a:t/>
            </a:r>
            <a:br>
              <a:rPr lang="fi-FI" sz="2800" dirty="0">
                <a:solidFill>
                  <a:schemeClr val="tx1"/>
                </a:solidFill>
              </a:rPr>
            </a:br>
            <a:endParaRPr lang="fi-FI" sz="2800" dirty="0">
              <a:solidFill>
                <a:schemeClr val="tx1"/>
              </a:solidFill>
            </a:endParaRPr>
          </a:p>
        </p:txBody>
      </p:sp>
      <p:sp>
        <p:nvSpPr>
          <p:cNvPr id="3" name="Sisällön paikkamerkki 2"/>
          <p:cNvSpPr>
            <a:spLocks noGrp="1"/>
          </p:cNvSpPr>
          <p:nvPr>
            <p:ph idx="1"/>
          </p:nvPr>
        </p:nvSpPr>
        <p:spPr>
          <a:xfrm>
            <a:off x="457200" y="1196752"/>
            <a:ext cx="8229600" cy="4670654"/>
          </a:xfrm>
        </p:spPr>
        <p:txBody>
          <a:bodyPr>
            <a:normAutofit fontScale="92500" lnSpcReduction="10000"/>
          </a:bodyPr>
          <a:lstStyle/>
          <a:p>
            <a:pPr marL="457200" indent="-457200">
              <a:buFont typeface="Arial" panose="020B0604020202020204" pitchFamily="34" charset="0"/>
              <a:buChar char="•"/>
            </a:pPr>
            <a:r>
              <a:rPr lang="fi-FI" sz="2000" dirty="0" err="1" smtClean="0"/>
              <a:t>HaO:n</a:t>
            </a:r>
            <a:r>
              <a:rPr lang="fi-FI" sz="2000" dirty="0" smtClean="0"/>
              <a:t> </a:t>
            </a:r>
            <a:r>
              <a:rPr lang="fi-FI" sz="2000" dirty="0"/>
              <a:t>ratkaistavana oli kysymys siitä, oliko perusturvalautakunta syrjinyt A:ta epäämällä häneltä yhdenvertaisuuslain mukaiset kohtuulliset mukautukset, jotta hänelle koulumatkasta aiheutuvien kustannusten määrä </a:t>
            </a:r>
            <a:r>
              <a:rPr lang="fi-FI" sz="2000" dirty="0" smtClean="0"/>
              <a:t>(VPL-kuljetuspalvelujen omavastuu) </a:t>
            </a:r>
            <a:r>
              <a:rPr lang="fi-FI" sz="2000" dirty="0" smtClean="0"/>
              <a:t>ei </a:t>
            </a:r>
            <a:r>
              <a:rPr lang="fi-FI" sz="2000" dirty="0"/>
              <a:t>olisi suurempi kuin muilla lukiota käyvillä opiskelijoilla</a:t>
            </a:r>
            <a:r>
              <a:rPr lang="fi-FI" sz="2000" dirty="0" smtClean="0"/>
              <a:t>.</a:t>
            </a:r>
          </a:p>
          <a:p>
            <a:pPr marL="457200" indent="-457200">
              <a:buFont typeface="Arial" panose="020B0604020202020204" pitchFamily="34" charset="0"/>
              <a:buChar char="•"/>
            </a:pPr>
            <a:r>
              <a:rPr lang="fi-FI" sz="2000" dirty="0" err="1" smtClean="0"/>
              <a:t>HaO</a:t>
            </a:r>
            <a:r>
              <a:rPr lang="fi-FI" sz="2000" dirty="0" smtClean="0"/>
              <a:t> totesi, että vammaispalvelu- </a:t>
            </a:r>
            <a:r>
              <a:rPr lang="fi-FI" sz="2000" dirty="0"/>
              <a:t>ja yhdenvertaisuuslaki sekä YK:n vammaissopimus edellyttävät, että vammaisia henkilöitä varten tehdään heidän yksilöllisten tarpeidensa mukaiset kohtuulliset mukautukset sen takaamiseksi, että vammaiset henkilöt voivat nauttia kaikista ihmisoikeuksista ja perusvapauksista täysimääräisesti ja yhdenvertaisesti muiden henkilöiden kanssa. </a:t>
            </a:r>
            <a:endParaRPr lang="fi-FI" sz="2000" dirty="0" smtClean="0"/>
          </a:p>
          <a:p>
            <a:pPr marL="457200" indent="-457200">
              <a:buFont typeface="Arial" panose="020B0604020202020204" pitchFamily="34" charset="0"/>
              <a:buChar char="•"/>
            </a:pPr>
            <a:r>
              <a:rPr lang="fi-FI" sz="2000" dirty="0"/>
              <a:t>Hallinto-oikeus katsoi asiassa tehdyn kokonaisharkinnan perusteella, että perusturvalautakunta oli evännyt A:lta kohtuulliset mukautukset yhdenvertaisuuslain 8 §:n 2 momentin syrjintäkiellon vastaisesti, kun se oli katsonut, ettei A:lla ollut oikeutta omavastuuosuuden kohtuullistamiseen. Kunnalta tässä tilanteessa edellytettäviä mukautuksia ei ole pidettävä kunnan kannalta suhteettomina tai aiheuttavan kohtuutonta rasitetta ottaen huomioon lukio-opintojen lyhyt määräaikaisuus.</a:t>
            </a:r>
          </a:p>
        </p:txBody>
      </p:sp>
      <p:sp>
        <p:nvSpPr>
          <p:cNvPr id="4" name="Päivämäärän paikkamerkki 3"/>
          <p:cNvSpPr>
            <a:spLocks noGrp="1"/>
          </p:cNvSpPr>
          <p:nvPr>
            <p:ph type="dt" sz="half" idx="10"/>
          </p:nvPr>
        </p:nvSpPr>
        <p:spPr/>
        <p:txBody>
          <a:bodyPr/>
          <a:lstStyle/>
          <a:p>
            <a:r>
              <a:rPr lang="fi-FI" smtClean="0">
                <a:solidFill>
                  <a:srgbClr val="5C7F92"/>
                </a:solidFill>
              </a:rPr>
              <a:t>30.9.2019</a:t>
            </a:r>
            <a:endParaRPr lang="en-US">
              <a:solidFill>
                <a:srgbClr val="5C7F92"/>
              </a:solidFill>
            </a:endParaRPr>
          </a:p>
        </p:txBody>
      </p:sp>
      <p:sp>
        <p:nvSpPr>
          <p:cNvPr id="5" name="Dian numeron paikkamerkki 4"/>
          <p:cNvSpPr>
            <a:spLocks noGrp="1"/>
          </p:cNvSpPr>
          <p:nvPr>
            <p:ph type="sldNum" sz="quarter" idx="12"/>
          </p:nvPr>
        </p:nvSpPr>
        <p:spPr/>
        <p:txBody>
          <a:bodyPr/>
          <a:lstStyle/>
          <a:p>
            <a:fld id="{F322C262-F093-4065-9666-A18E6790E9D0}" type="slidenum">
              <a:rPr lang="en-US" smtClean="0"/>
              <a:pPr/>
              <a:t>12</a:t>
            </a:fld>
            <a:endParaRPr lang="en-US"/>
          </a:p>
        </p:txBody>
      </p:sp>
    </p:spTree>
    <p:extLst>
      <p:ext uri="{BB962C8B-B14F-4D97-AF65-F5344CB8AC3E}">
        <p14:creationId xmlns:p14="http://schemas.microsoft.com/office/powerpoint/2010/main" val="194701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76672"/>
            <a:ext cx="8229600" cy="648072"/>
          </a:xfrm>
        </p:spPr>
        <p:txBody>
          <a:bodyPr/>
          <a:lstStyle/>
          <a:p>
            <a:r>
              <a:rPr lang="fi-FI" sz="2400" dirty="0" smtClean="0">
                <a:solidFill>
                  <a:schemeClr val="tx1"/>
                </a:solidFill>
              </a:rPr>
              <a:t>Yhdenvertaisuus- ja </a:t>
            </a:r>
            <a:r>
              <a:rPr lang="fi-FI" sz="2400" dirty="0">
                <a:solidFill>
                  <a:schemeClr val="tx1"/>
                </a:solidFill>
              </a:rPr>
              <a:t>tasa-arvolautakunta (31/2015)</a:t>
            </a:r>
            <a:r>
              <a:rPr lang="fi-FI" sz="2800" dirty="0">
                <a:solidFill>
                  <a:schemeClr val="tx1"/>
                </a:solidFill>
              </a:rPr>
              <a:t/>
            </a:r>
            <a:br>
              <a:rPr lang="fi-FI" sz="2800" dirty="0">
                <a:solidFill>
                  <a:schemeClr val="tx1"/>
                </a:solidFill>
              </a:rPr>
            </a:br>
            <a:endParaRPr lang="fi-FI" sz="2800" dirty="0">
              <a:solidFill>
                <a:schemeClr val="tx1"/>
              </a:solidFill>
            </a:endParaRPr>
          </a:p>
        </p:txBody>
      </p:sp>
      <p:sp>
        <p:nvSpPr>
          <p:cNvPr id="3" name="Sisällön paikkamerkki 2"/>
          <p:cNvSpPr>
            <a:spLocks noGrp="1"/>
          </p:cNvSpPr>
          <p:nvPr>
            <p:ph idx="1"/>
          </p:nvPr>
        </p:nvSpPr>
        <p:spPr>
          <a:xfrm>
            <a:off x="457200" y="1268761"/>
            <a:ext cx="8229600" cy="4598646"/>
          </a:xfrm>
        </p:spPr>
        <p:txBody>
          <a:bodyPr>
            <a:normAutofit/>
          </a:bodyPr>
          <a:lstStyle/>
          <a:p>
            <a:pPr marL="457200" indent="-457200">
              <a:buFont typeface="Arial" panose="020B0604020202020204" pitchFamily="34" charset="0"/>
              <a:buChar char="•"/>
            </a:pPr>
            <a:r>
              <a:rPr lang="fi-FI" sz="2000" dirty="0"/>
              <a:t>Täysistuntoratkaisu 14.12.2015 </a:t>
            </a:r>
            <a:endParaRPr lang="fi-FI" sz="2000" dirty="0" smtClean="0"/>
          </a:p>
          <a:p>
            <a:pPr marL="457200" indent="-457200">
              <a:buFont typeface="Arial" panose="020B0604020202020204" pitchFamily="34" charset="0"/>
              <a:buChar char="•"/>
            </a:pPr>
            <a:r>
              <a:rPr lang="fi-FI" sz="2000" dirty="0" smtClean="0"/>
              <a:t>Pankki </a:t>
            </a:r>
            <a:r>
              <a:rPr lang="fi-FI" sz="2000" dirty="0"/>
              <a:t>oli kieltäytynyt luovuttamasta verkkopankkitunnuksia hakijalle turvallisuusnäkökohtiin vedoten ja piti kohtuuttomana hakijan vaatimuksia kohtuullisista mukautuksista</a:t>
            </a:r>
            <a:r>
              <a:rPr lang="fi-FI" sz="2000" dirty="0" smtClean="0"/>
              <a:t>.</a:t>
            </a:r>
          </a:p>
          <a:p>
            <a:pPr marL="457200" indent="-457200">
              <a:buFont typeface="Arial" panose="020B0604020202020204" pitchFamily="34" charset="0"/>
              <a:buChar char="•"/>
            </a:pPr>
            <a:r>
              <a:rPr lang="fi-FI" sz="2000" dirty="0"/>
              <a:t>L</a:t>
            </a:r>
            <a:r>
              <a:rPr lang="fi-FI" sz="2000" dirty="0" smtClean="0"/>
              <a:t>autakunta </a:t>
            </a:r>
            <a:r>
              <a:rPr lang="fi-FI" sz="2000" dirty="0"/>
              <a:t>piti hakijan pyytämiä mukautuksia kohtuullisina yhdenvertaisuuslain 15 §:ssä tarkoitetulla tavalla. Lautakunta kielsi pankkia jatkamasta tai uusimasta </a:t>
            </a:r>
            <a:r>
              <a:rPr lang="fi-FI" sz="2000" dirty="0" smtClean="0"/>
              <a:t>näkövammaisten </a:t>
            </a:r>
            <a:r>
              <a:rPr lang="fi-FI" sz="2000" dirty="0"/>
              <a:t>ihmisten syrjintää pankkipalveluita </a:t>
            </a:r>
            <a:r>
              <a:rPr lang="fi-FI" sz="2000" dirty="0" smtClean="0"/>
              <a:t>tarjotessaan ja määräsi tekemään mukautukset. </a:t>
            </a:r>
          </a:p>
          <a:p>
            <a:pPr marL="457200" indent="-457200">
              <a:buFont typeface="Arial" panose="020B0604020202020204" pitchFamily="34" charset="0"/>
              <a:buChar char="•"/>
            </a:pPr>
            <a:r>
              <a:rPr lang="fi-FI" sz="2000" dirty="0" smtClean="0"/>
              <a:t>Lautakunta </a:t>
            </a:r>
            <a:r>
              <a:rPr lang="fi-FI" sz="2000" dirty="0"/>
              <a:t>asetti kieltopäätöksensä ja määräyksensä tehosteeksi 50 000 euron suuruisen uhkasakon.</a:t>
            </a:r>
          </a:p>
          <a:p>
            <a:pPr marL="457200" indent="-457200">
              <a:buFont typeface="Arial" panose="020B0604020202020204" pitchFamily="34" charset="0"/>
              <a:buChar char="•"/>
            </a:pPr>
            <a:r>
              <a:rPr lang="fi-FI" sz="2000" dirty="0"/>
              <a:t>P</a:t>
            </a:r>
            <a:r>
              <a:rPr lang="fi-FI" sz="2000" dirty="0" smtClean="0"/>
              <a:t>ankki </a:t>
            </a:r>
            <a:r>
              <a:rPr lang="fi-FI" sz="2000" dirty="0"/>
              <a:t>toteutti hakijan pyytämät kohtuulliset mukautukset</a:t>
            </a:r>
            <a:endParaRPr lang="fi-FI" sz="2000" dirty="0"/>
          </a:p>
        </p:txBody>
      </p:sp>
      <p:sp>
        <p:nvSpPr>
          <p:cNvPr id="4" name="Päivämäärän paikkamerkki 3"/>
          <p:cNvSpPr>
            <a:spLocks noGrp="1"/>
          </p:cNvSpPr>
          <p:nvPr>
            <p:ph type="dt" sz="half" idx="10"/>
          </p:nvPr>
        </p:nvSpPr>
        <p:spPr/>
        <p:txBody>
          <a:bodyPr/>
          <a:lstStyle/>
          <a:p>
            <a:r>
              <a:rPr lang="fi-FI" smtClean="0">
                <a:solidFill>
                  <a:srgbClr val="5C7F92"/>
                </a:solidFill>
              </a:rPr>
              <a:t>30.9.2019</a:t>
            </a:r>
            <a:endParaRPr lang="en-US">
              <a:solidFill>
                <a:srgbClr val="5C7F92"/>
              </a:solidFill>
            </a:endParaRPr>
          </a:p>
        </p:txBody>
      </p:sp>
      <p:sp>
        <p:nvSpPr>
          <p:cNvPr id="5" name="Dian numeron paikkamerkki 4"/>
          <p:cNvSpPr>
            <a:spLocks noGrp="1"/>
          </p:cNvSpPr>
          <p:nvPr>
            <p:ph type="sldNum" sz="quarter" idx="12"/>
          </p:nvPr>
        </p:nvSpPr>
        <p:spPr/>
        <p:txBody>
          <a:bodyPr/>
          <a:lstStyle/>
          <a:p>
            <a:fld id="{F322C262-F093-4065-9666-A18E6790E9D0}" type="slidenum">
              <a:rPr lang="en-US" smtClean="0"/>
              <a:pPr/>
              <a:t>13</a:t>
            </a:fld>
            <a:endParaRPr lang="en-US"/>
          </a:p>
        </p:txBody>
      </p:sp>
    </p:spTree>
    <p:extLst>
      <p:ext uri="{BB962C8B-B14F-4D97-AF65-F5344CB8AC3E}">
        <p14:creationId xmlns:p14="http://schemas.microsoft.com/office/powerpoint/2010/main" val="2203363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4664"/>
            <a:ext cx="8229600" cy="1195536"/>
          </a:xfrm>
        </p:spPr>
        <p:txBody>
          <a:bodyPr/>
          <a:lstStyle/>
          <a:p>
            <a:r>
              <a:rPr lang="fi-FI" sz="2400" dirty="0">
                <a:solidFill>
                  <a:schemeClr val="tx1"/>
                </a:solidFill>
              </a:rPr>
              <a:t>Apulaisoikeuskanslerin päätös 20.2.2017 </a:t>
            </a:r>
            <a:r>
              <a:rPr lang="fi-FI" sz="2400" dirty="0" smtClean="0">
                <a:solidFill>
                  <a:schemeClr val="tx1"/>
                </a:solidFill>
              </a:rPr>
              <a:t/>
            </a:r>
            <a:br>
              <a:rPr lang="fi-FI" sz="2400" dirty="0" smtClean="0">
                <a:solidFill>
                  <a:schemeClr val="tx1"/>
                </a:solidFill>
              </a:rPr>
            </a:br>
            <a:r>
              <a:rPr lang="fi-FI" sz="2400" dirty="0" smtClean="0">
                <a:solidFill>
                  <a:schemeClr val="tx1"/>
                </a:solidFill>
              </a:rPr>
              <a:t>(</a:t>
            </a:r>
            <a:r>
              <a:rPr lang="fi-FI" sz="2400" dirty="0" err="1">
                <a:solidFill>
                  <a:schemeClr val="tx1"/>
                </a:solidFill>
              </a:rPr>
              <a:t>Dnro</a:t>
            </a:r>
            <a:r>
              <a:rPr lang="fi-FI" sz="2400" dirty="0">
                <a:solidFill>
                  <a:schemeClr val="tx1"/>
                </a:solidFill>
              </a:rPr>
              <a:t> OKV/1246/1/2016)</a:t>
            </a:r>
          </a:p>
        </p:txBody>
      </p:sp>
      <p:sp>
        <p:nvSpPr>
          <p:cNvPr id="3" name="Sisällön paikkamerkki 2"/>
          <p:cNvSpPr>
            <a:spLocks noGrp="1"/>
          </p:cNvSpPr>
          <p:nvPr>
            <p:ph idx="1"/>
          </p:nvPr>
        </p:nvSpPr>
        <p:spPr>
          <a:xfrm>
            <a:off x="457200" y="1412776"/>
            <a:ext cx="8229600" cy="4454631"/>
          </a:xfrm>
        </p:spPr>
        <p:txBody>
          <a:bodyPr>
            <a:normAutofit lnSpcReduction="10000"/>
          </a:bodyPr>
          <a:lstStyle/>
          <a:p>
            <a:pPr marL="457200" indent="-457200">
              <a:buFont typeface="Arial" panose="020B0604020202020204" pitchFamily="34" charset="0"/>
              <a:buChar char="•"/>
            </a:pPr>
            <a:r>
              <a:rPr lang="fi-FI" sz="2200" dirty="0"/>
              <a:t>Kantelijan mukaan ympäristöministeriö oli laatimassa rakennuslainsäädännön esteettömyysnormeihin sellaisia uusia säännöksiä, jotka tosiasiassa heikentävät esteettömyyttä.</a:t>
            </a:r>
          </a:p>
          <a:p>
            <a:pPr marL="457200" indent="-457200">
              <a:buFont typeface="Arial" panose="020B0604020202020204" pitchFamily="34" charset="0"/>
              <a:buChar char="•"/>
            </a:pPr>
            <a:r>
              <a:rPr lang="fi-FI" sz="2200" dirty="0"/>
              <a:t>Apulaisoikeuskansleri katsoi, ettei ympäristöministeriössä valmisteilla olevan valtioneuvoston asetusluonnoksen pykäläehdotuksissa ja niitä koskevassa perustelumuistiossa ole riittävästi huomioitu perustuslain eikä </a:t>
            </a:r>
            <a:r>
              <a:rPr lang="fi-FI" sz="2200" dirty="0" smtClean="0"/>
              <a:t>vammaissopimuksen </a:t>
            </a:r>
            <a:r>
              <a:rPr lang="fi-FI" sz="2200" dirty="0"/>
              <a:t>asettamia velvoitteita</a:t>
            </a:r>
            <a:r>
              <a:rPr lang="fi-FI" sz="2200" dirty="0" smtClean="0"/>
              <a:t>.</a:t>
            </a:r>
          </a:p>
          <a:p>
            <a:pPr marL="1022314" lvl="2" indent="-285750">
              <a:buFont typeface="Wingdings" panose="05000000000000000000" pitchFamily="2" charset="2"/>
              <a:buChar char="Ø"/>
            </a:pPr>
            <a:r>
              <a:rPr lang="fi-FI" sz="1600" i="0" dirty="0" smtClean="0"/>
              <a:t>Esitykseen sisältyvää esteettömyysvaatimusten poistamista ja lieventämistä voidaan pitää ongelmallisena perustuslain kannalta.</a:t>
            </a:r>
          </a:p>
          <a:p>
            <a:pPr marL="1022314" lvl="2" indent="-285750">
              <a:buFont typeface="Wingdings" panose="05000000000000000000" pitchFamily="2" charset="2"/>
              <a:buChar char="Ø"/>
            </a:pPr>
            <a:r>
              <a:rPr lang="fi-FI" sz="1600" i="0" dirty="0" smtClean="0"/>
              <a:t>Ehdotettavan asetuksen säännöksiä tulisi perustella perustuslain ja vammaissopimuksen vaatimuksiin nähden uskottavasti.</a:t>
            </a:r>
            <a:endParaRPr lang="fi-FI" sz="1600" i="0" dirty="0"/>
          </a:p>
          <a:p>
            <a:pPr marL="457200" indent="-457200">
              <a:buFont typeface="Arial" panose="020B0604020202020204" pitchFamily="34" charset="0"/>
              <a:buChar char="•"/>
            </a:pPr>
            <a:r>
              <a:rPr lang="fi-FI" sz="2200" dirty="0"/>
              <a:t>Apulaisoikeuskansleri saattoi arvionsa ympäristöministeriön tietoon otettavaksi huomioon asetuksen jatkovalmistelussa.</a:t>
            </a:r>
          </a:p>
        </p:txBody>
      </p:sp>
      <p:sp>
        <p:nvSpPr>
          <p:cNvPr id="4" name="Dian numeron paikkamerkki 3"/>
          <p:cNvSpPr>
            <a:spLocks noGrp="1"/>
          </p:cNvSpPr>
          <p:nvPr>
            <p:ph type="sldNum" sz="quarter" idx="12"/>
          </p:nvPr>
        </p:nvSpPr>
        <p:spPr/>
        <p:txBody>
          <a:bodyPr/>
          <a:lstStyle/>
          <a:p>
            <a:fld id="{F322C262-F093-4065-9666-A18E6790E9D0}" type="slidenum">
              <a:rPr lang="en-US" smtClean="0"/>
              <a:pPr/>
              <a:t>14</a:t>
            </a:fld>
            <a:endParaRPr lang="en-US"/>
          </a:p>
        </p:txBody>
      </p:sp>
      <p:sp>
        <p:nvSpPr>
          <p:cNvPr id="5" name="Päivämäärän paikkamerkki 4"/>
          <p:cNvSpPr>
            <a:spLocks noGrp="1"/>
          </p:cNvSpPr>
          <p:nvPr>
            <p:ph type="dt" sz="half" idx="10"/>
          </p:nvPr>
        </p:nvSpPr>
        <p:spPr/>
        <p:txBody>
          <a:bodyPr/>
          <a:lstStyle/>
          <a:p>
            <a:r>
              <a:rPr lang="fi-FI" smtClean="0">
                <a:solidFill>
                  <a:srgbClr val="5C7F92"/>
                </a:solidFill>
              </a:rPr>
              <a:t>30.9.2019</a:t>
            </a:r>
            <a:endParaRPr lang="en-US">
              <a:solidFill>
                <a:srgbClr val="5C7F92"/>
              </a:solidFill>
            </a:endParaRPr>
          </a:p>
        </p:txBody>
      </p:sp>
    </p:spTree>
    <p:extLst>
      <p:ext uri="{BB962C8B-B14F-4D97-AF65-F5344CB8AC3E}">
        <p14:creationId xmlns:p14="http://schemas.microsoft.com/office/powerpoint/2010/main" val="2918820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p:cNvPicPr>
            <a:picLocks noGrp="1" noChangeAspect="1"/>
          </p:cNvPicPr>
          <p:nvPr>
            <p:ph idx="1"/>
          </p:nvPr>
        </p:nvPicPr>
        <p:blipFill>
          <a:blip r:embed="rId2"/>
          <a:stretch>
            <a:fillRect/>
          </a:stretch>
        </p:blipFill>
        <p:spPr>
          <a:xfrm>
            <a:off x="323528" y="2564904"/>
            <a:ext cx="4702078" cy="3241052"/>
          </a:xfrm>
          <a:prstGeom prst="rect">
            <a:avLst/>
          </a:prstGeom>
        </p:spPr>
      </p:pic>
      <p:sp>
        <p:nvSpPr>
          <p:cNvPr id="5" name="Dian numeron paikkamerkki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2C262-F093-4065-9666-A18E6790E9D0}" type="slidenum">
              <a:rPr kumimoji="0" lang="en-US" sz="800" b="0" i="0" u="none" strike="noStrike" kern="1200" cap="none" spc="0" normalizeH="0" baseline="0" noProof="0" smtClean="0">
                <a:ln>
                  <a:noFill/>
                </a:ln>
                <a:solidFill>
                  <a:srgbClr val="5C7F92"/>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srgbClr val="5C7F92"/>
              </a:solidFill>
              <a:effectLst/>
              <a:uLnTx/>
              <a:uFillTx/>
              <a:latin typeface="Arial" pitchFamily="34" charset="0"/>
              <a:ea typeface="+mn-ea"/>
              <a:cs typeface="+mn-cs"/>
            </a:endParaRPr>
          </a:p>
        </p:txBody>
      </p:sp>
      <p:pic>
        <p:nvPicPr>
          <p:cNvPr id="7" name="Kuva 6"/>
          <p:cNvPicPr>
            <a:picLocks noChangeAspect="1"/>
          </p:cNvPicPr>
          <p:nvPr/>
        </p:nvPicPr>
        <p:blipFill>
          <a:blip r:embed="rId3"/>
          <a:stretch>
            <a:fillRect/>
          </a:stretch>
        </p:blipFill>
        <p:spPr>
          <a:xfrm>
            <a:off x="5598132" y="2564904"/>
            <a:ext cx="2872644" cy="3241052"/>
          </a:xfrm>
          <a:prstGeom prst="rect">
            <a:avLst/>
          </a:prstGeom>
        </p:spPr>
      </p:pic>
      <p:sp>
        <p:nvSpPr>
          <p:cNvPr id="3" name="Päivämäärän paikkamerkki 2"/>
          <p:cNvSpPr>
            <a:spLocks noGrp="1"/>
          </p:cNvSpPr>
          <p:nvPr>
            <p:ph type="dt" sz="half" idx="10"/>
          </p:nvPr>
        </p:nvSpPr>
        <p:spPr/>
        <p:txBody>
          <a:bodyPr/>
          <a:lstStyle/>
          <a:p>
            <a:r>
              <a:rPr lang="fi-FI" smtClean="0">
                <a:solidFill>
                  <a:srgbClr val="5C7F92"/>
                </a:solidFill>
              </a:rPr>
              <a:t>30.9.2019</a:t>
            </a:r>
            <a:endParaRPr lang="en-US">
              <a:solidFill>
                <a:srgbClr val="5C7F92"/>
              </a:solidFill>
            </a:endParaRPr>
          </a:p>
        </p:txBody>
      </p:sp>
      <p:sp>
        <p:nvSpPr>
          <p:cNvPr id="4" name="Otsikko 3"/>
          <p:cNvSpPr>
            <a:spLocks noGrp="1"/>
          </p:cNvSpPr>
          <p:nvPr>
            <p:ph type="title"/>
          </p:nvPr>
        </p:nvSpPr>
        <p:spPr>
          <a:xfrm>
            <a:off x="457200" y="908720"/>
            <a:ext cx="8229600" cy="936104"/>
          </a:xfrm>
        </p:spPr>
        <p:txBody>
          <a:bodyPr/>
          <a:lstStyle/>
          <a:p>
            <a:pPr algn="ctr"/>
            <a:r>
              <a:rPr lang="fi-FI" dirty="0" smtClean="0">
                <a:solidFill>
                  <a:schemeClr val="tx1"/>
                </a:solidFill>
              </a:rPr>
              <a:t>Kiitos!</a:t>
            </a:r>
            <a:endParaRPr lang="fi-FI" dirty="0">
              <a:solidFill>
                <a:schemeClr val="tx1"/>
              </a:solidFill>
            </a:endParaRPr>
          </a:p>
        </p:txBody>
      </p:sp>
    </p:spTree>
    <p:extLst>
      <p:ext uri="{BB962C8B-B14F-4D97-AF65-F5344CB8AC3E}">
        <p14:creationId xmlns:p14="http://schemas.microsoft.com/office/powerpoint/2010/main" val="3169280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76672"/>
            <a:ext cx="8229600" cy="648072"/>
          </a:xfrm>
        </p:spPr>
        <p:txBody>
          <a:bodyPr/>
          <a:lstStyle/>
          <a:p>
            <a:r>
              <a:rPr lang="fi-FI" dirty="0" smtClean="0">
                <a:solidFill>
                  <a:schemeClr val="tx1"/>
                </a:solidFill>
              </a:rPr>
              <a:t>CRPD-aikajana</a:t>
            </a:r>
            <a:endParaRPr lang="fi-FI" dirty="0">
              <a:solidFill>
                <a:schemeClr val="tx1"/>
              </a:solidFill>
            </a:endParaRPr>
          </a:p>
        </p:txBody>
      </p:sp>
      <p:sp>
        <p:nvSpPr>
          <p:cNvPr id="3" name="Sisällön paikkamerkki 2"/>
          <p:cNvSpPr>
            <a:spLocks noGrp="1"/>
          </p:cNvSpPr>
          <p:nvPr>
            <p:ph idx="1"/>
          </p:nvPr>
        </p:nvSpPr>
        <p:spPr>
          <a:xfrm>
            <a:off x="457200" y="1340767"/>
            <a:ext cx="8229600" cy="4526639"/>
          </a:xfrm>
        </p:spPr>
        <p:txBody>
          <a:bodyPr>
            <a:normAutofit/>
          </a:bodyPr>
          <a:lstStyle/>
          <a:p>
            <a:pPr marL="457200" indent="-457200">
              <a:buFont typeface="Arial" panose="020B0604020202020204" pitchFamily="34" charset="0"/>
              <a:buChar char="•"/>
            </a:pPr>
            <a:r>
              <a:rPr lang="fi-FI" sz="2200" dirty="0"/>
              <a:t>19.12.2001 </a:t>
            </a:r>
            <a:r>
              <a:rPr lang="fi-FI" sz="2200" dirty="0" err="1"/>
              <a:t>Ad</a:t>
            </a:r>
            <a:r>
              <a:rPr lang="fi-FI" sz="2200" dirty="0"/>
              <a:t> Hoc –komitea aloitti </a:t>
            </a:r>
            <a:r>
              <a:rPr lang="fi-FI" sz="2200" dirty="0" smtClean="0"/>
              <a:t>sopimuksen valmistelun </a:t>
            </a:r>
          </a:p>
          <a:p>
            <a:pPr marL="457200" indent="-457200">
              <a:buFont typeface="Arial" panose="020B0604020202020204" pitchFamily="34" charset="0"/>
              <a:buChar char="•"/>
            </a:pPr>
            <a:r>
              <a:rPr lang="fi-FI" sz="2200" dirty="0" smtClean="0"/>
              <a:t>13.12.2006 </a:t>
            </a:r>
            <a:r>
              <a:rPr lang="fi-FI" sz="2200" dirty="0"/>
              <a:t>YK:n yleiskokous hyväksyi </a:t>
            </a:r>
            <a:r>
              <a:rPr lang="fi-FI" sz="2200" dirty="0" smtClean="0"/>
              <a:t>vammaiss</a:t>
            </a:r>
            <a:r>
              <a:rPr lang="fi-FI" sz="2200" dirty="0" smtClean="0"/>
              <a:t>opimuksen </a:t>
            </a:r>
            <a:endParaRPr lang="fi-FI" sz="2200" dirty="0" smtClean="0"/>
          </a:p>
          <a:p>
            <a:pPr marL="457200" indent="-457200">
              <a:buFont typeface="Arial" panose="020B0604020202020204" pitchFamily="34" charset="0"/>
              <a:buChar char="•"/>
            </a:pPr>
            <a:r>
              <a:rPr lang="fi-FI" sz="2200" dirty="0" smtClean="0"/>
              <a:t>30.3.2007 </a:t>
            </a:r>
            <a:r>
              <a:rPr lang="fi-FI" sz="2200" dirty="0"/>
              <a:t>Suomi allekirjoitti sopimuksen ja valinnaisen </a:t>
            </a:r>
            <a:r>
              <a:rPr lang="fi-FI" sz="2200" dirty="0" err="1" smtClean="0"/>
              <a:t>ptk:n</a:t>
            </a:r>
            <a:endParaRPr lang="fi-FI" sz="2200" dirty="0" smtClean="0"/>
          </a:p>
          <a:p>
            <a:pPr marL="457200" indent="-457200">
              <a:buFont typeface="Arial" panose="020B0604020202020204" pitchFamily="34" charset="0"/>
              <a:buChar char="•"/>
            </a:pPr>
            <a:r>
              <a:rPr lang="fi-FI" sz="2200" dirty="0" smtClean="0"/>
              <a:t>3.5.2008 Kansainvälinen voimaantulo</a:t>
            </a:r>
          </a:p>
          <a:p>
            <a:pPr marL="457200" indent="-457200">
              <a:buFont typeface="Arial" panose="020B0604020202020204" pitchFamily="34" charset="0"/>
              <a:buChar char="•"/>
            </a:pPr>
            <a:r>
              <a:rPr lang="fi-FI" sz="2200" dirty="0"/>
              <a:t>22.1.2011  Yleissopimus ja valinnainen </a:t>
            </a:r>
            <a:r>
              <a:rPr lang="fi-FI" sz="2200" dirty="0" err="1"/>
              <a:t>ptk</a:t>
            </a:r>
            <a:r>
              <a:rPr lang="fi-FI" sz="2200" dirty="0"/>
              <a:t> voimaan </a:t>
            </a:r>
            <a:r>
              <a:rPr lang="fi-FI" sz="2200" dirty="0" smtClean="0"/>
              <a:t>EU:ssa</a:t>
            </a:r>
          </a:p>
          <a:p>
            <a:pPr marL="457200" indent="-457200">
              <a:buFont typeface="Arial" panose="020B0604020202020204" pitchFamily="34" charset="0"/>
              <a:buChar char="•"/>
            </a:pPr>
            <a:r>
              <a:rPr lang="fi-FI" sz="2200" dirty="0"/>
              <a:t>10.6.2016 </a:t>
            </a:r>
            <a:r>
              <a:rPr lang="fi-FI" sz="2200" dirty="0" smtClean="0"/>
              <a:t>Yleissopimus </a:t>
            </a:r>
            <a:r>
              <a:rPr lang="fi-FI" sz="2200" dirty="0"/>
              <a:t>ja </a:t>
            </a:r>
            <a:r>
              <a:rPr lang="fi-FI" sz="2200" dirty="0" smtClean="0"/>
              <a:t>valinnainen </a:t>
            </a:r>
            <a:r>
              <a:rPr lang="fi-FI" sz="2200" dirty="0" err="1" smtClean="0"/>
              <a:t>ptk</a:t>
            </a:r>
            <a:r>
              <a:rPr lang="fi-FI" sz="2200" dirty="0" smtClean="0"/>
              <a:t> voimaan Suomessa</a:t>
            </a:r>
          </a:p>
          <a:p>
            <a:pPr marL="457200" indent="-457200">
              <a:buFont typeface="Arial" panose="020B0604020202020204" pitchFamily="34" charset="0"/>
              <a:buChar char="•"/>
            </a:pPr>
            <a:endParaRPr lang="fi-FI" dirty="0" smtClean="0"/>
          </a:p>
          <a:p>
            <a:pPr marL="457200" indent="-457200">
              <a:buFont typeface="Arial" panose="020B0604020202020204" pitchFamily="34" charset="0"/>
              <a:buChar char="•"/>
            </a:pPr>
            <a:r>
              <a:rPr lang="fi-FI" sz="2200" dirty="0" smtClean="0"/>
              <a:t>Yleissopimuksen ratifioinnit 180 kpl</a:t>
            </a:r>
          </a:p>
          <a:p>
            <a:pPr marL="457200" indent="-457200">
              <a:buFont typeface="Arial" panose="020B0604020202020204" pitchFamily="34" charset="0"/>
              <a:buChar char="•"/>
            </a:pPr>
            <a:r>
              <a:rPr lang="fi-FI" sz="2200" dirty="0" smtClean="0"/>
              <a:t>Valinnaisen pöytäkirjan ratifioinnit 96 kpl</a:t>
            </a:r>
          </a:p>
        </p:txBody>
      </p:sp>
      <p:sp>
        <p:nvSpPr>
          <p:cNvPr id="4" name="Dian numeron paikkamerkki 3"/>
          <p:cNvSpPr>
            <a:spLocks noGrp="1"/>
          </p:cNvSpPr>
          <p:nvPr>
            <p:ph type="sldNum" sz="quarter" idx="12"/>
          </p:nvPr>
        </p:nvSpPr>
        <p:spPr/>
        <p:txBody>
          <a:bodyPr/>
          <a:lstStyle/>
          <a:p>
            <a:fld id="{F322C262-F093-4065-9666-A18E6790E9D0}" type="slidenum">
              <a:rPr lang="en-US" smtClean="0"/>
              <a:pPr/>
              <a:t>2</a:t>
            </a:fld>
            <a:endParaRPr lang="en-US"/>
          </a:p>
        </p:txBody>
      </p:sp>
      <p:sp>
        <p:nvSpPr>
          <p:cNvPr id="5" name="Päivämäärän paikkamerkki 4"/>
          <p:cNvSpPr>
            <a:spLocks noGrp="1"/>
          </p:cNvSpPr>
          <p:nvPr>
            <p:ph type="dt" sz="half" idx="10"/>
          </p:nvPr>
        </p:nvSpPr>
        <p:spPr/>
        <p:txBody>
          <a:bodyPr/>
          <a:lstStyle/>
          <a:p>
            <a:r>
              <a:rPr lang="fi-FI" smtClean="0">
                <a:solidFill>
                  <a:srgbClr val="5C7F92"/>
                </a:solidFill>
              </a:rPr>
              <a:t>30.9.2019</a:t>
            </a:r>
            <a:endParaRPr lang="en-US">
              <a:solidFill>
                <a:srgbClr val="5C7F92"/>
              </a:solidFill>
            </a:endParaRPr>
          </a:p>
        </p:txBody>
      </p:sp>
    </p:spTree>
    <p:extLst>
      <p:ext uri="{BB962C8B-B14F-4D97-AF65-F5344CB8AC3E}">
        <p14:creationId xmlns:p14="http://schemas.microsoft.com/office/powerpoint/2010/main" val="261190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Otsikko 1"/>
          <p:cNvSpPr>
            <a:spLocks noGrp="1"/>
          </p:cNvSpPr>
          <p:nvPr>
            <p:ph type="title"/>
          </p:nvPr>
        </p:nvSpPr>
        <p:spPr>
          <a:xfrm>
            <a:off x="468313" y="548680"/>
            <a:ext cx="8207375" cy="792088"/>
          </a:xfrm>
        </p:spPr>
        <p:txBody>
          <a:bodyPr/>
          <a:lstStyle/>
          <a:p>
            <a:r>
              <a:rPr lang="fi-FI" altLang="fi-FI" sz="2400" dirty="0" smtClean="0">
                <a:solidFill>
                  <a:schemeClr val="tx1"/>
                </a:solidFill>
              </a:rPr>
              <a:t>YK:n vammaissopimuksen merkitys ja pääperiaatteet</a:t>
            </a:r>
            <a:endParaRPr lang="fi-FI" altLang="fi-FI" sz="2400" dirty="0">
              <a:solidFill>
                <a:schemeClr val="tx1"/>
              </a:solidFill>
            </a:endParaRPr>
          </a:p>
        </p:txBody>
      </p:sp>
      <p:sp>
        <p:nvSpPr>
          <p:cNvPr id="3" name="Sisällön paikkamerkki 2"/>
          <p:cNvSpPr>
            <a:spLocks noGrp="1"/>
          </p:cNvSpPr>
          <p:nvPr>
            <p:ph idx="1"/>
          </p:nvPr>
        </p:nvSpPr>
        <p:spPr>
          <a:xfrm>
            <a:off x="457200" y="1196752"/>
            <a:ext cx="8229600" cy="4680520"/>
          </a:xfrm>
        </p:spPr>
        <p:txBody>
          <a:bodyPr>
            <a:normAutofit/>
          </a:bodyPr>
          <a:lstStyle/>
          <a:p>
            <a:pPr marL="342900" indent="-342900">
              <a:lnSpc>
                <a:spcPct val="100000"/>
              </a:lnSpc>
              <a:spcBef>
                <a:spcPct val="20000"/>
              </a:spcBef>
              <a:buClrTx/>
              <a:buFont typeface="Arial" panose="020B0604020202020204" pitchFamily="34" charset="0"/>
              <a:buChar char="•"/>
              <a:defRPr/>
            </a:pPr>
            <a:r>
              <a:rPr lang="fi-FI" sz="2200" dirty="0">
                <a:solidFill>
                  <a:srgbClr val="000000"/>
                </a:solidFill>
              </a:rPr>
              <a:t>Sitova ja velvoittava </a:t>
            </a:r>
            <a:r>
              <a:rPr lang="fi-FI" sz="2200" dirty="0" smtClean="0">
                <a:solidFill>
                  <a:srgbClr val="000000"/>
                </a:solidFill>
              </a:rPr>
              <a:t>sopimus</a:t>
            </a:r>
          </a:p>
          <a:p>
            <a:pPr marL="342900" indent="-342900">
              <a:lnSpc>
                <a:spcPct val="100000"/>
              </a:lnSpc>
              <a:spcBef>
                <a:spcPct val="20000"/>
              </a:spcBef>
              <a:buClrTx/>
              <a:buFont typeface="Arial" panose="020B0604020202020204" pitchFamily="34" charset="0"/>
              <a:buChar char="•"/>
              <a:defRPr/>
            </a:pPr>
            <a:r>
              <a:rPr lang="fi-FI" sz="2200" dirty="0" smtClean="0">
                <a:solidFill>
                  <a:srgbClr val="000000"/>
                </a:solidFill>
              </a:rPr>
              <a:t>Paradigman </a:t>
            </a:r>
            <a:r>
              <a:rPr lang="fi-FI" sz="2200" dirty="0">
                <a:solidFill>
                  <a:srgbClr val="000000"/>
                </a:solidFill>
              </a:rPr>
              <a:t>muutos (objektista </a:t>
            </a:r>
            <a:r>
              <a:rPr lang="fi-FI" sz="2200" dirty="0" smtClean="0">
                <a:solidFill>
                  <a:srgbClr val="000000"/>
                </a:solidFill>
              </a:rPr>
              <a:t>subjektiksi)</a:t>
            </a:r>
          </a:p>
          <a:p>
            <a:pPr marL="342900" indent="-342900">
              <a:lnSpc>
                <a:spcPct val="100000"/>
              </a:lnSpc>
              <a:spcBef>
                <a:spcPct val="20000"/>
              </a:spcBef>
              <a:buClrTx/>
              <a:buFont typeface="Arial" panose="020B0604020202020204" pitchFamily="34" charset="0"/>
              <a:buChar char="•"/>
              <a:defRPr/>
            </a:pPr>
            <a:r>
              <a:rPr lang="fi-FI" sz="2200" dirty="0" smtClean="0">
                <a:solidFill>
                  <a:srgbClr val="000000"/>
                </a:solidFill>
              </a:rPr>
              <a:t>Laaja vammaisuuden käsite</a:t>
            </a:r>
          </a:p>
          <a:p>
            <a:pPr marL="342900" indent="-342900">
              <a:lnSpc>
                <a:spcPct val="100000"/>
              </a:lnSpc>
              <a:spcBef>
                <a:spcPct val="20000"/>
              </a:spcBef>
              <a:buClrTx/>
              <a:buFont typeface="Arial" panose="020B0604020202020204" pitchFamily="34" charset="0"/>
              <a:buChar char="•"/>
              <a:defRPr/>
            </a:pPr>
            <a:r>
              <a:rPr lang="fi-FI" sz="2200" dirty="0" smtClean="0">
                <a:solidFill>
                  <a:srgbClr val="000000"/>
                </a:solidFill>
              </a:rPr>
              <a:t>Laaja-alainen </a:t>
            </a:r>
            <a:r>
              <a:rPr lang="fi-FI" sz="2200" dirty="0">
                <a:solidFill>
                  <a:srgbClr val="000000"/>
                </a:solidFill>
              </a:rPr>
              <a:t>syrjinnän kielto ja vammaisasioiden valtavirtaistaminen ja vastuu eri </a:t>
            </a:r>
            <a:r>
              <a:rPr lang="fi-FI" sz="2200" dirty="0" smtClean="0">
                <a:solidFill>
                  <a:srgbClr val="000000"/>
                </a:solidFill>
              </a:rPr>
              <a:t>hallinnonaloille</a:t>
            </a:r>
          </a:p>
          <a:p>
            <a:pPr marL="342900" indent="-342900">
              <a:lnSpc>
                <a:spcPct val="100000"/>
              </a:lnSpc>
              <a:spcBef>
                <a:spcPct val="20000"/>
              </a:spcBef>
              <a:buClrTx/>
              <a:buFont typeface="Arial" panose="020B0604020202020204" pitchFamily="34" charset="0"/>
              <a:buChar char="•"/>
              <a:defRPr/>
            </a:pPr>
            <a:r>
              <a:rPr lang="fi-FI" sz="2200" dirty="0" smtClean="0">
                <a:solidFill>
                  <a:srgbClr val="000000"/>
                </a:solidFill>
              </a:rPr>
              <a:t>Kohtuulliset </a:t>
            </a:r>
            <a:r>
              <a:rPr lang="fi-FI" sz="2200" dirty="0">
                <a:solidFill>
                  <a:srgbClr val="000000"/>
                </a:solidFill>
              </a:rPr>
              <a:t>mukautukset tosiasiallisen yhdenvertaisuuden </a:t>
            </a:r>
            <a:r>
              <a:rPr lang="fi-FI" sz="2200" dirty="0" smtClean="0">
                <a:solidFill>
                  <a:srgbClr val="000000"/>
                </a:solidFill>
              </a:rPr>
              <a:t>saavuttamiseksi</a:t>
            </a:r>
          </a:p>
          <a:p>
            <a:pPr marL="342900" indent="-342900">
              <a:lnSpc>
                <a:spcPct val="100000"/>
              </a:lnSpc>
              <a:spcBef>
                <a:spcPct val="20000"/>
              </a:spcBef>
              <a:buClrTx/>
              <a:buFont typeface="Arial" panose="020B0604020202020204" pitchFamily="34" charset="0"/>
              <a:buChar char="•"/>
              <a:defRPr/>
            </a:pPr>
            <a:r>
              <a:rPr lang="fi-FI" sz="2200" dirty="0" smtClean="0">
                <a:solidFill>
                  <a:srgbClr val="000000"/>
                </a:solidFill>
              </a:rPr>
              <a:t>Esteettömyys </a:t>
            </a:r>
            <a:r>
              <a:rPr lang="fi-FI" sz="2200" dirty="0">
                <a:solidFill>
                  <a:srgbClr val="000000"/>
                </a:solidFill>
              </a:rPr>
              <a:t>ja saavutettavuus läpileikkaavana </a:t>
            </a:r>
            <a:r>
              <a:rPr lang="fi-FI" sz="2200" dirty="0" smtClean="0">
                <a:solidFill>
                  <a:srgbClr val="000000"/>
                </a:solidFill>
              </a:rPr>
              <a:t>periaatteena</a:t>
            </a:r>
          </a:p>
          <a:p>
            <a:pPr marL="342900" indent="-342900">
              <a:lnSpc>
                <a:spcPct val="100000"/>
              </a:lnSpc>
              <a:spcBef>
                <a:spcPct val="20000"/>
              </a:spcBef>
              <a:buClrTx/>
              <a:buFont typeface="Arial" panose="020B0604020202020204" pitchFamily="34" charset="0"/>
              <a:buChar char="•"/>
              <a:defRPr/>
            </a:pPr>
            <a:r>
              <a:rPr lang="fi-FI" sz="2200" dirty="0" smtClean="0">
                <a:solidFill>
                  <a:srgbClr val="000000"/>
                </a:solidFill>
              </a:rPr>
              <a:t>Vammaisten tehokas osallistuminen </a:t>
            </a:r>
            <a:r>
              <a:rPr lang="fi-FI" sz="2200" dirty="0">
                <a:solidFill>
                  <a:srgbClr val="000000"/>
                </a:solidFill>
              </a:rPr>
              <a:t>ja osallisuus </a:t>
            </a:r>
            <a:endParaRPr lang="fi-FI" sz="2200" dirty="0" smtClean="0">
              <a:solidFill>
                <a:srgbClr val="000000"/>
              </a:solidFill>
            </a:endParaRPr>
          </a:p>
          <a:p>
            <a:pPr marL="342900" indent="-342900">
              <a:lnSpc>
                <a:spcPct val="100000"/>
              </a:lnSpc>
              <a:spcBef>
                <a:spcPct val="20000"/>
              </a:spcBef>
              <a:buClrTx/>
              <a:buFont typeface="Arial" panose="020B0604020202020204" pitchFamily="34" charset="0"/>
              <a:buChar char="•"/>
              <a:defRPr/>
            </a:pPr>
            <a:r>
              <a:rPr lang="fi-FI" sz="2200" dirty="0" smtClean="0">
                <a:solidFill>
                  <a:srgbClr val="000000"/>
                </a:solidFill>
              </a:rPr>
              <a:t>Tietoisuuden lisääminen </a:t>
            </a:r>
            <a:r>
              <a:rPr lang="fi-FI" sz="2200" dirty="0" smtClean="0">
                <a:solidFill>
                  <a:srgbClr val="000000"/>
                </a:solidFill>
                <a:sym typeface="Wingdings" panose="05000000000000000000" pitchFamily="2" charset="2"/>
              </a:rPr>
              <a:t> </a:t>
            </a:r>
            <a:r>
              <a:rPr lang="fi-FI" sz="2200" dirty="0" smtClean="0">
                <a:solidFill>
                  <a:srgbClr val="000000"/>
                </a:solidFill>
                <a:sym typeface="Wingdings" panose="05000000000000000000" pitchFamily="2" charset="2"/>
              </a:rPr>
              <a:t>vammaissopimus suunnannäyttäjänä</a:t>
            </a:r>
            <a:endParaRPr lang="fi-FI" sz="2200" dirty="0">
              <a:solidFill>
                <a:srgbClr val="000000"/>
              </a:solidFill>
              <a:sym typeface="Wingdings" panose="05000000000000000000" pitchFamily="2" charset="2"/>
            </a:endParaRPr>
          </a:p>
          <a:p>
            <a:pPr marL="342900" indent="-342900">
              <a:lnSpc>
                <a:spcPct val="100000"/>
              </a:lnSpc>
              <a:spcBef>
                <a:spcPct val="20000"/>
              </a:spcBef>
              <a:buClrTx/>
              <a:buFont typeface="Arial" panose="020B0604020202020204" pitchFamily="34" charset="0"/>
              <a:buChar char="•"/>
              <a:defRPr/>
            </a:pPr>
            <a:r>
              <a:rPr lang="fi-FI" sz="2200" dirty="0" smtClean="0">
                <a:solidFill>
                  <a:srgbClr val="000000"/>
                </a:solidFill>
              </a:rPr>
              <a:t>Kansallinen ja kansainvälinen </a:t>
            </a:r>
            <a:r>
              <a:rPr lang="fi-FI" sz="2200" dirty="0">
                <a:solidFill>
                  <a:srgbClr val="000000"/>
                </a:solidFill>
              </a:rPr>
              <a:t>seuranta- ja </a:t>
            </a:r>
            <a:r>
              <a:rPr lang="fi-FI" sz="2200" dirty="0" smtClean="0">
                <a:solidFill>
                  <a:srgbClr val="000000"/>
                </a:solidFill>
              </a:rPr>
              <a:t>valvontajärjestelmä</a:t>
            </a:r>
          </a:p>
          <a:p>
            <a:pPr marL="0" indent="0">
              <a:lnSpc>
                <a:spcPct val="100000"/>
              </a:lnSpc>
              <a:spcBef>
                <a:spcPct val="20000"/>
              </a:spcBef>
              <a:buClrTx/>
              <a:defRPr/>
            </a:pPr>
            <a:endParaRPr lang="fi-FI" sz="2200" dirty="0">
              <a:solidFill>
                <a:srgbClr val="000000"/>
              </a:solidFill>
            </a:endParaRPr>
          </a:p>
          <a:p>
            <a:pPr marL="342900" indent="-342900">
              <a:lnSpc>
                <a:spcPct val="100000"/>
              </a:lnSpc>
              <a:spcBef>
                <a:spcPct val="20000"/>
              </a:spcBef>
              <a:buClrTx/>
              <a:buFont typeface="Arial" panose="020B0604020202020204" pitchFamily="34" charset="0"/>
              <a:buChar char="•"/>
              <a:defRPr/>
            </a:pPr>
            <a:endParaRPr lang="fi-FI" sz="2400" dirty="0">
              <a:solidFill>
                <a:srgbClr val="000000"/>
              </a:solidFill>
            </a:endParaRPr>
          </a:p>
          <a:p>
            <a:pPr marL="0" indent="0">
              <a:lnSpc>
                <a:spcPct val="100000"/>
              </a:lnSpc>
              <a:spcBef>
                <a:spcPct val="20000"/>
              </a:spcBef>
              <a:buClrTx/>
              <a:defRPr/>
            </a:pPr>
            <a:endParaRPr lang="fi-FI" sz="2400" dirty="0">
              <a:solidFill>
                <a:srgbClr val="000000"/>
              </a:solidFill>
            </a:endParaRPr>
          </a:p>
          <a:p>
            <a:pPr marL="0" indent="0">
              <a:lnSpc>
                <a:spcPct val="100000"/>
              </a:lnSpc>
              <a:spcBef>
                <a:spcPct val="20000"/>
              </a:spcBef>
              <a:buClrTx/>
              <a:defRPr/>
            </a:pPr>
            <a:endParaRPr lang="fi-FI" sz="2400" dirty="0">
              <a:solidFill>
                <a:srgbClr val="000000"/>
              </a:solidFill>
            </a:endParaRPr>
          </a:p>
          <a:p>
            <a:pPr marL="0" indent="0">
              <a:lnSpc>
                <a:spcPct val="100000"/>
              </a:lnSpc>
              <a:spcBef>
                <a:spcPct val="20000"/>
              </a:spcBef>
              <a:buClrTx/>
              <a:defRPr/>
            </a:pPr>
            <a:endParaRPr lang="fi-FI" sz="2400" dirty="0">
              <a:solidFill>
                <a:srgbClr val="000000"/>
              </a:solidFill>
            </a:endParaRPr>
          </a:p>
        </p:txBody>
      </p:sp>
      <p:sp>
        <p:nvSpPr>
          <p:cNvPr id="2" name="Dian numeron paikkamerkki 1"/>
          <p:cNvSpPr>
            <a:spLocks noGrp="1"/>
          </p:cNvSpPr>
          <p:nvPr>
            <p:ph type="sldNum" sz="quarter" idx="12"/>
          </p:nvPr>
        </p:nvSpPr>
        <p:spPr/>
        <p:txBody>
          <a:bodyPr/>
          <a:lstStyle/>
          <a:p>
            <a:fld id="{F322C262-F093-4065-9666-A18E6790E9D0}" type="slidenum">
              <a:rPr lang="en-US" smtClean="0"/>
              <a:pPr/>
              <a:t>3</a:t>
            </a:fld>
            <a:endParaRPr lang="en-US"/>
          </a:p>
        </p:txBody>
      </p:sp>
      <p:sp>
        <p:nvSpPr>
          <p:cNvPr id="4" name="Päivämäärän paikkamerkki 3"/>
          <p:cNvSpPr>
            <a:spLocks noGrp="1"/>
          </p:cNvSpPr>
          <p:nvPr>
            <p:ph type="dt" sz="half" idx="10"/>
          </p:nvPr>
        </p:nvSpPr>
        <p:spPr/>
        <p:txBody>
          <a:bodyPr/>
          <a:lstStyle/>
          <a:p>
            <a:r>
              <a:rPr lang="fi-FI" smtClean="0">
                <a:solidFill>
                  <a:srgbClr val="5C7F92"/>
                </a:solidFill>
              </a:rPr>
              <a:t>30.9.2019</a:t>
            </a:r>
            <a:endParaRPr lang="en-US">
              <a:solidFill>
                <a:srgbClr val="5C7F92"/>
              </a:solidFill>
            </a:endParaRPr>
          </a:p>
        </p:txBody>
      </p:sp>
    </p:spTree>
    <p:extLst>
      <p:ext uri="{BB962C8B-B14F-4D97-AF65-F5344CB8AC3E}">
        <p14:creationId xmlns:p14="http://schemas.microsoft.com/office/powerpoint/2010/main" val="112030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8640"/>
            <a:ext cx="8229600" cy="1008112"/>
          </a:xfrm>
        </p:spPr>
        <p:txBody>
          <a:bodyPr/>
          <a:lstStyle/>
          <a:p>
            <a:r>
              <a:rPr lang="fi-FI" sz="2800" dirty="0"/>
              <a:t/>
            </a:r>
            <a:br>
              <a:rPr lang="fi-FI" sz="2800" dirty="0"/>
            </a:br>
            <a:r>
              <a:rPr lang="fi-FI" sz="2600" dirty="0">
                <a:solidFill>
                  <a:schemeClr val="tx1"/>
                </a:solidFill>
              </a:rPr>
              <a:t>YK:n vammaissopimuksen kansallinen täytäntöönpano ja seuranta</a:t>
            </a:r>
          </a:p>
        </p:txBody>
      </p:sp>
      <p:sp>
        <p:nvSpPr>
          <p:cNvPr id="3" name="Sisällön paikkamerkki 2"/>
          <p:cNvSpPr>
            <a:spLocks noGrp="1"/>
          </p:cNvSpPr>
          <p:nvPr>
            <p:ph idx="1"/>
          </p:nvPr>
        </p:nvSpPr>
        <p:spPr>
          <a:xfrm>
            <a:off x="457200" y="1772816"/>
            <a:ext cx="8229600" cy="4094590"/>
          </a:xfrm>
        </p:spPr>
        <p:txBody>
          <a:bodyPr>
            <a:normAutofit lnSpcReduction="10000"/>
          </a:bodyPr>
          <a:lstStyle/>
          <a:p>
            <a:pPr marL="514350" indent="-514350">
              <a:buFontTx/>
              <a:buAutoNum type="arabicPeriod"/>
              <a:defRPr/>
            </a:pPr>
            <a:r>
              <a:rPr lang="fi-FI" sz="2400" dirty="0"/>
              <a:t>Yhteystaho (</a:t>
            </a:r>
            <a:r>
              <a:rPr lang="fi-FI" sz="2400" dirty="0" err="1"/>
              <a:t>Focal</a:t>
            </a:r>
            <a:r>
              <a:rPr lang="fi-FI" sz="2400" dirty="0"/>
              <a:t> </a:t>
            </a:r>
            <a:r>
              <a:rPr lang="fi-FI" sz="2400" dirty="0" err="1"/>
              <a:t>point</a:t>
            </a:r>
            <a:r>
              <a:rPr lang="fi-FI" sz="2400" dirty="0"/>
              <a:t> artikla 33.1)</a:t>
            </a:r>
          </a:p>
          <a:p>
            <a:pPr marL="971550" lvl="1" indent="-514350">
              <a:buFont typeface="Wingdings" panose="05000000000000000000" pitchFamily="2" charset="2"/>
              <a:buChar char="§"/>
              <a:defRPr/>
            </a:pPr>
            <a:r>
              <a:rPr lang="fi-FI" sz="2000" dirty="0"/>
              <a:t>UM ja STM (+vammaisedustaja koordinaatiojärjestelmästä)</a:t>
            </a:r>
          </a:p>
          <a:p>
            <a:pPr lvl="1" indent="0">
              <a:buFontTx/>
              <a:buNone/>
              <a:defRPr/>
            </a:pPr>
            <a:endParaRPr lang="fi-FI" sz="800" dirty="0"/>
          </a:p>
          <a:p>
            <a:pPr marL="514350" indent="-514350">
              <a:buFontTx/>
              <a:buAutoNum type="arabicPeriod"/>
              <a:defRPr/>
            </a:pPr>
            <a:r>
              <a:rPr lang="fi-FI" sz="2400" dirty="0"/>
              <a:t>Koordinaatiojärjestelmä (artikla 33.1)</a:t>
            </a:r>
          </a:p>
          <a:p>
            <a:pPr marL="971550" lvl="1" indent="-514350">
              <a:buFont typeface="Wingdings" panose="05000000000000000000" pitchFamily="2" charset="2"/>
              <a:buChar char="§"/>
              <a:defRPr/>
            </a:pPr>
            <a:r>
              <a:rPr lang="fi-FI" sz="2000" dirty="0" err="1"/>
              <a:t>STM:n</a:t>
            </a:r>
            <a:r>
              <a:rPr lang="fi-FI" sz="2000" dirty="0"/>
              <a:t> yhteydessä toimiva vammaisten henkilöiden oikeuksien neuvottelukunta </a:t>
            </a:r>
            <a:r>
              <a:rPr lang="fi-FI" sz="2000" dirty="0" smtClean="0"/>
              <a:t>(</a:t>
            </a:r>
            <a:r>
              <a:rPr lang="fi-FI" sz="2000" dirty="0" smtClean="0"/>
              <a:t>VANE)</a:t>
            </a:r>
            <a:endParaRPr lang="fi-FI" sz="2000" dirty="0" smtClean="0"/>
          </a:p>
          <a:p>
            <a:pPr marL="457200" lvl="1" indent="0">
              <a:buNone/>
              <a:defRPr/>
            </a:pPr>
            <a:endParaRPr lang="fi-FI" sz="800" dirty="0"/>
          </a:p>
          <a:p>
            <a:pPr marL="514350" indent="-514350">
              <a:buFontTx/>
              <a:buAutoNum type="arabicPeriod"/>
              <a:defRPr/>
            </a:pPr>
            <a:r>
              <a:rPr lang="fi-FI" sz="2400" dirty="0"/>
              <a:t>Riippumaton rakenne (valvontajärjestelmä artikla 33.2)</a:t>
            </a:r>
          </a:p>
          <a:p>
            <a:pPr marL="800100" lvl="1" indent="-342900">
              <a:buFont typeface="Wingdings" panose="05000000000000000000" pitchFamily="2" charset="2"/>
              <a:buChar char="§"/>
              <a:defRPr/>
            </a:pPr>
            <a:r>
              <a:rPr lang="fi-FI" sz="2000" dirty="0"/>
              <a:t>Suomen kansallinen ihmisoikeusinstituutio </a:t>
            </a:r>
          </a:p>
          <a:p>
            <a:pPr marL="457200" lvl="1" indent="0">
              <a:buNone/>
              <a:defRPr/>
            </a:pPr>
            <a:r>
              <a:rPr lang="fi-FI" sz="2000" dirty="0"/>
              <a:t>      (Eduskunnan oikeusasiamies, Ihmisoikeuskeskus ja sen 	</a:t>
            </a:r>
            <a:r>
              <a:rPr lang="fi-FI" sz="2000" dirty="0" smtClean="0"/>
              <a:t>ihmisoikeusvaltuuskunta</a:t>
            </a:r>
            <a:r>
              <a:rPr lang="fi-FI" sz="2000" dirty="0" smtClean="0"/>
              <a:t>) </a:t>
            </a:r>
            <a:endParaRPr lang="fi-FI" sz="2000" dirty="0" smtClean="0"/>
          </a:p>
          <a:p>
            <a:pPr marL="457200" lvl="1" indent="0">
              <a:buNone/>
              <a:defRPr/>
            </a:pPr>
            <a:r>
              <a:rPr lang="fi-FI" sz="2000" dirty="0" smtClean="0">
                <a:hlinkClick r:id="rId2"/>
              </a:rPr>
              <a:t>www.ihmisoikeuskeskus.fi</a:t>
            </a:r>
            <a:r>
              <a:rPr lang="fi-FI" sz="2000" dirty="0" smtClean="0"/>
              <a:t>       </a:t>
            </a:r>
            <a:r>
              <a:rPr lang="fi-FI" sz="2000" dirty="0" smtClean="0">
                <a:hlinkClick r:id="rId3"/>
              </a:rPr>
              <a:t>www.oikeusasiamies.fi</a:t>
            </a:r>
            <a:endParaRPr lang="fi-FI" sz="2000" dirty="0" smtClean="0"/>
          </a:p>
          <a:p>
            <a:pPr marL="457200" lvl="1" indent="0">
              <a:buNone/>
              <a:defRPr/>
            </a:pPr>
            <a:endParaRPr lang="fi-FI" sz="2000" dirty="0" smtClean="0"/>
          </a:p>
          <a:p>
            <a:pPr marL="457200" lvl="1" indent="0">
              <a:buNone/>
              <a:defRPr/>
            </a:pPr>
            <a:endParaRPr lang="fi-FI" sz="2000" dirty="0"/>
          </a:p>
          <a:p>
            <a:endParaRPr lang="fi-FI" dirty="0"/>
          </a:p>
        </p:txBody>
      </p:sp>
      <p:sp>
        <p:nvSpPr>
          <p:cNvPr id="4" name="Dian numeron paikkamerkki 3"/>
          <p:cNvSpPr>
            <a:spLocks noGrp="1"/>
          </p:cNvSpPr>
          <p:nvPr>
            <p:ph type="sldNum" sz="quarter" idx="12"/>
          </p:nvPr>
        </p:nvSpPr>
        <p:spPr/>
        <p:txBody>
          <a:bodyPr/>
          <a:lstStyle/>
          <a:p>
            <a:fld id="{F322C262-F093-4065-9666-A18E6790E9D0}" type="slidenum">
              <a:rPr lang="en-US" smtClean="0"/>
              <a:pPr/>
              <a:t>4</a:t>
            </a:fld>
            <a:endParaRPr lang="en-US"/>
          </a:p>
        </p:txBody>
      </p:sp>
      <p:sp>
        <p:nvSpPr>
          <p:cNvPr id="5" name="Päivämäärän paikkamerkki 4"/>
          <p:cNvSpPr>
            <a:spLocks noGrp="1"/>
          </p:cNvSpPr>
          <p:nvPr>
            <p:ph type="dt" sz="half" idx="10"/>
          </p:nvPr>
        </p:nvSpPr>
        <p:spPr/>
        <p:txBody>
          <a:bodyPr/>
          <a:lstStyle/>
          <a:p>
            <a:r>
              <a:rPr lang="fi-FI" smtClean="0">
                <a:solidFill>
                  <a:srgbClr val="5C7F92"/>
                </a:solidFill>
              </a:rPr>
              <a:t>30.9.2019</a:t>
            </a:r>
            <a:endParaRPr lang="en-US">
              <a:solidFill>
                <a:srgbClr val="5C7F92"/>
              </a:solidFill>
            </a:endParaRPr>
          </a:p>
        </p:txBody>
      </p:sp>
    </p:spTree>
    <p:extLst>
      <p:ext uri="{BB962C8B-B14F-4D97-AF65-F5344CB8AC3E}">
        <p14:creationId xmlns:p14="http://schemas.microsoft.com/office/powerpoint/2010/main" val="3394755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uva 14"/>
          <p:cNvPicPr>
            <a:picLocks noChangeAspect="1"/>
          </p:cNvPicPr>
          <p:nvPr/>
        </p:nvPicPr>
        <p:blipFill>
          <a:blip r:embed="rId2"/>
          <a:stretch>
            <a:fillRect/>
          </a:stretch>
        </p:blipFill>
        <p:spPr>
          <a:xfrm>
            <a:off x="1941348" y="950761"/>
            <a:ext cx="5261304" cy="4956478"/>
          </a:xfrm>
          <a:prstGeom prst="rect">
            <a:avLst/>
          </a:prstGeom>
        </p:spPr>
      </p:pic>
      <p:sp>
        <p:nvSpPr>
          <p:cNvPr id="2" name="Otsikko 1"/>
          <p:cNvSpPr>
            <a:spLocks noGrp="1"/>
          </p:cNvSpPr>
          <p:nvPr>
            <p:ph type="title"/>
          </p:nvPr>
        </p:nvSpPr>
        <p:spPr>
          <a:xfrm>
            <a:off x="457200" y="260648"/>
            <a:ext cx="8229600" cy="1339552"/>
          </a:xfrm>
        </p:spPr>
        <p:txBody>
          <a:bodyPr/>
          <a:lstStyle/>
          <a:p>
            <a:r>
              <a:rPr lang="fi-FI" dirty="0" smtClean="0">
                <a:solidFill>
                  <a:schemeClr val="tx1"/>
                </a:solidFill>
              </a:rPr>
              <a:t>Vammaissopimuksen toimijoita</a:t>
            </a:r>
            <a:endParaRPr lang="fi-FI" dirty="0">
              <a:solidFill>
                <a:schemeClr val="tx1"/>
              </a:solidFill>
            </a:endParaRPr>
          </a:p>
        </p:txBody>
      </p:sp>
      <p:sp>
        <p:nvSpPr>
          <p:cNvPr id="5" name="Dian numeron paikkamerkki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2C262-F093-4065-9666-A18E6790E9D0}" type="slidenum">
              <a:rPr kumimoji="0" lang="en-US" sz="800" b="0" i="0" u="none" strike="noStrike" kern="1200" cap="none" spc="0" normalizeH="0" baseline="0" noProof="0" smtClean="0">
                <a:ln>
                  <a:noFill/>
                </a:ln>
                <a:solidFill>
                  <a:srgbClr val="5C7F92"/>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5C7F92"/>
              </a:solidFill>
              <a:effectLst/>
              <a:uLnTx/>
              <a:uFillTx/>
              <a:latin typeface="Arial" pitchFamily="34" charset="0"/>
              <a:ea typeface="+mn-ea"/>
              <a:cs typeface="+mn-cs"/>
            </a:endParaRPr>
          </a:p>
        </p:txBody>
      </p:sp>
      <p:graphicFrame>
        <p:nvGraphicFramePr>
          <p:cNvPr id="6" name="Diagram 10"/>
          <p:cNvGraphicFramePr/>
          <p:nvPr>
            <p:extLst>
              <p:ext uri="{D42A27DB-BD31-4B8C-83A1-F6EECF244321}">
                <p14:modId xmlns:p14="http://schemas.microsoft.com/office/powerpoint/2010/main" val="1775895248"/>
              </p:ext>
            </p:extLst>
          </p:nvPr>
        </p:nvGraphicFramePr>
        <p:xfrm>
          <a:off x="914400" y="762000"/>
          <a:ext cx="7391400" cy="4971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20"/>
          <p:cNvGrpSpPr/>
          <p:nvPr/>
        </p:nvGrpSpPr>
        <p:grpSpPr>
          <a:xfrm>
            <a:off x="5783750" y="1744216"/>
            <a:ext cx="1856891" cy="1478066"/>
            <a:chOff x="2865923" y="3596311"/>
            <a:chExt cx="1678453" cy="1394817"/>
          </a:xfrm>
          <a:solidFill>
            <a:srgbClr val="FFC000"/>
          </a:solidFill>
        </p:grpSpPr>
        <p:sp>
          <p:nvSpPr>
            <p:cNvPr id="8" name="Oval 21"/>
            <p:cNvSpPr/>
            <p:nvPr/>
          </p:nvSpPr>
          <p:spPr>
            <a:xfrm>
              <a:off x="2865923" y="3596311"/>
              <a:ext cx="1678453" cy="1394817"/>
            </a:xfrm>
            <a:prstGeom prst="ellipse">
              <a:avLst/>
            </a:prstGeom>
            <a:grpFill/>
            <a:ln>
              <a:solidFill>
                <a:schemeClr val="bg1"/>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9" name="Oval 4"/>
            <p:cNvSpPr/>
            <p:nvPr/>
          </p:nvSpPr>
          <p:spPr>
            <a:xfrm>
              <a:off x="3111727" y="3800577"/>
              <a:ext cx="1186845" cy="986285"/>
            </a:xfrm>
            <a:prstGeom prst="rect">
              <a:avLst/>
            </a:prstGeom>
            <a:grpFill/>
            <a:ln>
              <a:noFill/>
            </a:ln>
          </p:spPr>
          <p:style>
            <a:lnRef idx="0">
              <a:scrgbClr r="0" g="0" b="0"/>
            </a:lnRef>
            <a:fillRef idx="0">
              <a:scrgbClr r="0" g="0" b="0"/>
            </a:fillRef>
            <a:effectRef idx="0">
              <a:scrgbClr r="0" g="0" b="0"/>
            </a:effectRef>
            <a:fontRef idx="minor">
              <a:schemeClr val="tx1"/>
            </a:fontRef>
          </p:style>
          <p:txBody>
            <a:bodyPr lIns="17780" tIns="17780" rIns="17780" bIns="17780"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Times New Roman"/>
                  <a:ea typeface="+mn-ea"/>
                  <a:cs typeface="+mn-cs"/>
                </a:rPr>
                <a:t>Eduskunta</a:t>
              </a:r>
              <a:endParaRPr kumimoji="0" lang="en-US" sz="2000" b="0" i="0" u="none" strike="noStrike" kern="1200" cap="none" spc="0" normalizeH="0" baseline="0" noProof="0" dirty="0">
                <a:ln>
                  <a:noFill/>
                </a:ln>
                <a:solidFill>
                  <a:srgbClr val="FFFFFF"/>
                </a:solidFill>
                <a:effectLst/>
                <a:uLnTx/>
                <a:uFillTx/>
                <a:latin typeface="Times New Roman"/>
                <a:ea typeface="+mn-ea"/>
                <a:cs typeface="+mn-cs"/>
              </a:endParaRPr>
            </a:p>
          </p:txBody>
        </p:sp>
      </p:grpSp>
      <p:grpSp>
        <p:nvGrpSpPr>
          <p:cNvPr id="10" name="Group 23"/>
          <p:cNvGrpSpPr/>
          <p:nvPr/>
        </p:nvGrpSpPr>
        <p:grpSpPr>
          <a:xfrm>
            <a:off x="1502796" y="1600201"/>
            <a:ext cx="2277116" cy="1676400"/>
            <a:chOff x="2865923" y="3596311"/>
            <a:chExt cx="1678453" cy="1394817"/>
          </a:xfrm>
          <a:solidFill>
            <a:srgbClr val="FFC000"/>
          </a:solidFill>
        </p:grpSpPr>
        <p:sp>
          <p:nvSpPr>
            <p:cNvPr id="11" name="Oval 24"/>
            <p:cNvSpPr/>
            <p:nvPr/>
          </p:nvSpPr>
          <p:spPr>
            <a:xfrm>
              <a:off x="2865923" y="3596311"/>
              <a:ext cx="1678453" cy="1394817"/>
            </a:xfrm>
            <a:prstGeom prst="ellipse">
              <a:avLst/>
            </a:prstGeom>
            <a:grpFill/>
            <a:ln>
              <a:solidFill>
                <a:schemeClr val="bg1"/>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2" name="Oval 4"/>
            <p:cNvSpPr/>
            <p:nvPr/>
          </p:nvSpPr>
          <p:spPr>
            <a:xfrm>
              <a:off x="3111302" y="3783793"/>
              <a:ext cx="1212212" cy="982041"/>
            </a:xfrm>
            <a:prstGeom prst="rect">
              <a:avLst/>
            </a:prstGeom>
            <a:grpFill/>
            <a:ln>
              <a:noFill/>
            </a:ln>
          </p:spPr>
          <p:style>
            <a:lnRef idx="0">
              <a:scrgbClr r="0" g="0" b="0"/>
            </a:lnRef>
            <a:fillRef idx="0">
              <a:scrgbClr r="0" g="0" b="0"/>
            </a:fillRef>
            <a:effectRef idx="0">
              <a:scrgbClr r="0" g="0" b="0"/>
            </a:effectRef>
            <a:fontRef idx="minor">
              <a:schemeClr val="tx1"/>
            </a:fontRef>
          </p:style>
          <p:txBody>
            <a:bodyPr lIns="17780" tIns="17780" rIns="17780" bIns="17780"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Times New Roman"/>
                  <a:ea typeface="+mn-ea"/>
                  <a:cs typeface="+mn-cs"/>
                </a:rPr>
                <a:t>Tuomioistuimet, </a:t>
              </a:r>
              <a:r>
                <a:rPr kumimoji="0" lang="en-US" sz="1800" b="0" i="0" u="none" strike="noStrike" kern="1200" cap="none" spc="0" normalizeH="0" baseline="0" noProof="0" dirty="0" err="1" smtClean="0">
                  <a:ln>
                    <a:noFill/>
                  </a:ln>
                  <a:solidFill>
                    <a:srgbClr val="FFFFFF"/>
                  </a:solidFill>
                  <a:effectLst/>
                  <a:uLnTx/>
                  <a:uFillTx/>
                  <a:latin typeface="Times New Roman"/>
                  <a:ea typeface="+mn-ea"/>
                  <a:cs typeface="+mn-cs"/>
                </a:rPr>
                <a:t>lautakunnat</a:t>
              </a:r>
              <a:r>
                <a:rPr kumimoji="0" lang="en-US" sz="1800" b="0" i="0" u="none" strike="noStrike" kern="1200" cap="none" spc="0" normalizeH="0" baseline="0" noProof="0" dirty="0" smtClean="0">
                  <a:ln>
                    <a:noFill/>
                  </a:ln>
                  <a:solidFill>
                    <a:srgbClr val="FFFFFF"/>
                  </a:solidFill>
                  <a:effectLst/>
                  <a:uLnTx/>
                  <a:uFillTx/>
                  <a:latin typeface="Times New Roman"/>
                  <a:ea typeface="+mn-ea"/>
                  <a:cs typeface="+mn-cs"/>
                </a:rPr>
                <a:t>, valvontaviran-omaiset, tutkimuslaitokset</a:t>
              </a: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grpSp>
      <p:sp>
        <p:nvSpPr>
          <p:cNvPr id="3" name="Päivämäärän paikkamerkki 2"/>
          <p:cNvSpPr>
            <a:spLocks noGrp="1"/>
          </p:cNvSpPr>
          <p:nvPr>
            <p:ph type="dt" sz="half" idx="10"/>
          </p:nvPr>
        </p:nvSpPr>
        <p:spPr/>
        <p:txBody>
          <a:bodyPr/>
          <a:lstStyle/>
          <a:p>
            <a:r>
              <a:rPr lang="fi-FI" smtClean="0">
                <a:solidFill>
                  <a:srgbClr val="5C7F92"/>
                </a:solidFill>
              </a:rPr>
              <a:t>30.9.2019</a:t>
            </a:r>
            <a:endParaRPr lang="en-US">
              <a:solidFill>
                <a:srgbClr val="5C7F92"/>
              </a:solidFill>
            </a:endParaRPr>
          </a:p>
        </p:txBody>
      </p:sp>
    </p:spTree>
    <p:extLst>
      <p:ext uri="{BB962C8B-B14F-4D97-AF65-F5344CB8AC3E}">
        <p14:creationId xmlns:p14="http://schemas.microsoft.com/office/powerpoint/2010/main" val="233023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476672"/>
            <a:ext cx="8640960" cy="648072"/>
          </a:xfrm>
        </p:spPr>
        <p:txBody>
          <a:bodyPr/>
          <a:lstStyle/>
          <a:p>
            <a:r>
              <a:rPr lang="fi-FI" sz="2400" dirty="0" smtClean="0">
                <a:solidFill>
                  <a:schemeClr val="tx1"/>
                </a:solidFill>
              </a:rPr>
              <a:t>Valinnainen </a:t>
            </a:r>
            <a:r>
              <a:rPr lang="fi-FI" sz="2400" dirty="0" smtClean="0">
                <a:solidFill>
                  <a:schemeClr val="tx1"/>
                </a:solidFill>
              </a:rPr>
              <a:t>pöytäkirja ja </a:t>
            </a:r>
            <a:r>
              <a:rPr lang="fi-FI" sz="2400" dirty="0" smtClean="0">
                <a:solidFill>
                  <a:schemeClr val="tx1"/>
                </a:solidFill>
              </a:rPr>
              <a:t>kansainvälinen </a:t>
            </a:r>
            <a:r>
              <a:rPr lang="fi-FI" sz="2400" dirty="0">
                <a:solidFill>
                  <a:schemeClr val="tx1"/>
                </a:solidFill>
              </a:rPr>
              <a:t>valvonta </a:t>
            </a:r>
          </a:p>
        </p:txBody>
      </p:sp>
      <p:sp>
        <p:nvSpPr>
          <p:cNvPr id="3" name="Sisällön paikkamerkki 2"/>
          <p:cNvSpPr>
            <a:spLocks noGrp="1"/>
          </p:cNvSpPr>
          <p:nvPr>
            <p:ph idx="1"/>
          </p:nvPr>
        </p:nvSpPr>
        <p:spPr>
          <a:xfrm>
            <a:off x="457200" y="1124744"/>
            <a:ext cx="8229600" cy="4896544"/>
          </a:xfrm>
        </p:spPr>
        <p:txBody>
          <a:bodyPr>
            <a:normAutofit/>
          </a:bodyPr>
          <a:lstStyle/>
          <a:p>
            <a:pPr marL="457200" indent="-457200">
              <a:buFont typeface="Arial" panose="020B0604020202020204" pitchFamily="34" charset="0"/>
              <a:buChar char="•"/>
            </a:pPr>
            <a:r>
              <a:rPr lang="fi-FI" sz="2200" dirty="0" smtClean="0"/>
              <a:t>Sopimusosapuolten kokouksessa (Conference </a:t>
            </a:r>
            <a:r>
              <a:rPr lang="fi-FI" sz="2200" dirty="0"/>
              <a:t>of </a:t>
            </a:r>
            <a:r>
              <a:rPr lang="fi-FI" sz="2200" dirty="0" err="1"/>
              <a:t>States</a:t>
            </a:r>
            <a:r>
              <a:rPr lang="fi-FI" sz="2200" dirty="0"/>
              <a:t> </a:t>
            </a:r>
            <a:r>
              <a:rPr lang="fi-FI" sz="2200" dirty="0" err="1" smtClean="0"/>
              <a:t>Parties</a:t>
            </a:r>
            <a:r>
              <a:rPr lang="fi-FI" sz="2200" dirty="0" smtClean="0"/>
              <a:t>, COSP) käsitellään vuosittain vammaissopimuksen kansainvälistä täytäntöönpanoa koskevia </a:t>
            </a:r>
            <a:r>
              <a:rPr lang="fi-FI" sz="2200" dirty="0"/>
              <a:t>asioita. </a:t>
            </a:r>
            <a:endParaRPr lang="fi-FI" sz="2200" dirty="0" smtClean="0"/>
          </a:p>
          <a:p>
            <a:pPr marL="457200" indent="-457200">
              <a:buFont typeface="Arial" panose="020B0604020202020204" pitchFamily="34" charset="0"/>
              <a:buChar char="•"/>
            </a:pPr>
            <a:r>
              <a:rPr lang="fi-FI" sz="2200" dirty="0"/>
              <a:t>T</a:t>
            </a:r>
            <a:r>
              <a:rPr lang="fi-FI" sz="2200" dirty="0" smtClean="0"/>
              <a:t>äytäntöönpanoa </a:t>
            </a:r>
            <a:r>
              <a:rPr lang="fi-FI" sz="2200" dirty="0"/>
              <a:t>valvoo kansainvälisesti vammaisten henkilöiden oikeuksien </a:t>
            </a:r>
            <a:r>
              <a:rPr lang="fi-FI" sz="2200" dirty="0" smtClean="0"/>
              <a:t>komitea (</a:t>
            </a:r>
            <a:r>
              <a:rPr lang="en-US" sz="2200" dirty="0"/>
              <a:t>Committee on the Rights of Persons with </a:t>
            </a:r>
            <a:r>
              <a:rPr lang="en-US" sz="2200" dirty="0" smtClean="0"/>
              <a:t>Disabilities</a:t>
            </a:r>
            <a:r>
              <a:rPr lang="fi-FI" sz="2200" dirty="0" smtClean="0"/>
              <a:t>), </a:t>
            </a:r>
            <a:r>
              <a:rPr lang="fi-FI" sz="2200" dirty="0"/>
              <a:t>jolle sopimuspuolet raportoivat </a:t>
            </a:r>
            <a:r>
              <a:rPr lang="fi-FI" sz="2200" dirty="0" smtClean="0"/>
              <a:t>määräajoin. </a:t>
            </a:r>
            <a:endParaRPr lang="fi-FI" sz="2200" dirty="0" smtClean="0"/>
          </a:p>
          <a:p>
            <a:pPr marL="457200" indent="-457200">
              <a:buFont typeface="Arial" panose="020B0604020202020204" pitchFamily="34" charset="0"/>
              <a:buChar char="•"/>
            </a:pPr>
            <a:r>
              <a:rPr lang="fi-FI" sz="2200" dirty="0"/>
              <a:t>V</a:t>
            </a:r>
            <a:r>
              <a:rPr lang="fi-FI" sz="2200" dirty="0" smtClean="0"/>
              <a:t>alvontaa </a:t>
            </a:r>
            <a:r>
              <a:rPr lang="fi-FI" sz="2200" dirty="0"/>
              <a:t>täydentää valinnainen pöytäkirja, jolla mahdollistetaan yksittäisille henkilöille </a:t>
            </a:r>
            <a:r>
              <a:rPr lang="fi-FI" sz="2200" dirty="0" smtClean="0"/>
              <a:t>ja </a:t>
            </a:r>
            <a:r>
              <a:rPr lang="fi-FI" sz="2200" dirty="0"/>
              <a:t>henkilöryhmille oikeus </a:t>
            </a:r>
            <a:r>
              <a:rPr lang="fi-FI" sz="2200" dirty="0" smtClean="0"/>
              <a:t>tehdä </a:t>
            </a:r>
            <a:r>
              <a:rPr lang="fi-FI" sz="2200" dirty="0"/>
              <a:t>komitealle valituksia väitetyistä </a:t>
            </a:r>
            <a:r>
              <a:rPr lang="fi-FI" sz="2200" dirty="0" smtClean="0"/>
              <a:t>CRPD-oikeuksien </a:t>
            </a:r>
            <a:r>
              <a:rPr lang="fi-FI" sz="2200" dirty="0"/>
              <a:t>loukkauksista. </a:t>
            </a:r>
            <a:endParaRPr lang="fi-FI" sz="2200" dirty="0" smtClean="0"/>
          </a:p>
          <a:p>
            <a:pPr marL="457200" indent="-457200">
              <a:buFont typeface="Arial" panose="020B0604020202020204" pitchFamily="34" charset="0"/>
              <a:buChar char="•"/>
            </a:pPr>
            <a:r>
              <a:rPr lang="fi-FI" sz="2200" dirty="0" smtClean="0"/>
              <a:t>Valinnaisessa </a:t>
            </a:r>
            <a:r>
              <a:rPr lang="fi-FI" sz="2200" dirty="0"/>
              <a:t>pöytäkirjassa määrätään myös komitean aloitteesta tapahtuvasta vakavien ja järjestelmällisten loukkausten tutkintamenettelystä.</a:t>
            </a:r>
          </a:p>
          <a:p>
            <a:endParaRPr lang="fi-FI" dirty="0"/>
          </a:p>
        </p:txBody>
      </p:sp>
      <p:sp>
        <p:nvSpPr>
          <p:cNvPr id="5" name="Dian numeron paikkamerkki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2C262-F093-4065-9666-A18E6790E9D0}" type="slidenum">
              <a:rPr kumimoji="0" lang="en-US" sz="800" b="0" i="0" u="none" strike="noStrike" kern="1200" cap="none" spc="0" normalizeH="0" baseline="0" noProof="0" smtClean="0">
                <a:ln>
                  <a:noFill/>
                </a:ln>
                <a:solidFill>
                  <a:srgbClr val="5C7F92"/>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5C7F92"/>
              </a:solidFill>
              <a:effectLst/>
              <a:uLnTx/>
              <a:uFillTx/>
              <a:latin typeface="Arial" pitchFamily="34" charset="0"/>
              <a:ea typeface="+mn-ea"/>
              <a:cs typeface="+mn-cs"/>
            </a:endParaRPr>
          </a:p>
        </p:txBody>
      </p:sp>
      <p:sp>
        <p:nvSpPr>
          <p:cNvPr id="6" name="Päivämäärän paikkamerkki 5"/>
          <p:cNvSpPr>
            <a:spLocks noGrp="1"/>
          </p:cNvSpPr>
          <p:nvPr>
            <p:ph type="dt" sz="half" idx="10"/>
          </p:nvPr>
        </p:nvSpPr>
        <p:spPr/>
        <p:txBody>
          <a:bodyPr/>
          <a:lstStyle/>
          <a:p>
            <a:r>
              <a:rPr lang="fi-FI" smtClean="0">
                <a:solidFill>
                  <a:srgbClr val="5C7F92"/>
                </a:solidFill>
              </a:rPr>
              <a:t>30.9.2019</a:t>
            </a:r>
            <a:endParaRPr lang="en-US">
              <a:solidFill>
                <a:srgbClr val="5C7F92"/>
              </a:solidFill>
            </a:endParaRPr>
          </a:p>
        </p:txBody>
      </p:sp>
    </p:spTree>
    <p:extLst>
      <p:ext uri="{BB962C8B-B14F-4D97-AF65-F5344CB8AC3E}">
        <p14:creationId xmlns:p14="http://schemas.microsoft.com/office/powerpoint/2010/main" val="748850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96957" y="516549"/>
            <a:ext cx="8424936" cy="1051520"/>
          </a:xfrm>
        </p:spPr>
        <p:txBody>
          <a:bodyPr/>
          <a:lstStyle/>
          <a:p>
            <a:r>
              <a:rPr lang="fi-FI" sz="3000" dirty="0" smtClean="0">
                <a:solidFill>
                  <a:schemeClr val="tx1"/>
                </a:solidFill>
              </a:rPr>
              <a:t>Vammaisten henkilöiden oikeuksien komitea</a:t>
            </a:r>
            <a:endParaRPr lang="fi-FI" sz="3000" dirty="0">
              <a:solidFill>
                <a:schemeClr val="tx1"/>
              </a:solidFill>
            </a:endParaRPr>
          </a:p>
        </p:txBody>
      </p:sp>
      <p:sp>
        <p:nvSpPr>
          <p:cNvPr id="5" name="Dian numeron paikkamerkki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2C262-F093-4065-9666-A18E6790E9D0}" type="slidenum">
              <a:rPr kumimoji="0" lang="en-US" sz="800" b="0" i="0" u="none" strike="noStrike" kern="1200" cap="none" spc="0" normalizeH="0" baseline="0" noProof="0" smtClean="0">
                <a:ln>
                  <a:noFill/>
                </a:ln>
                <a:solidFill>
                  <a:srgbClr val="5C7F92"/>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5C7F92"/>
              </a:solidFill>
              <a:effectLst/>
              <a:uLnTx/>
              <a:uFillTx/>
              <a:latin typeface="Arial" pitchFamily="34" charset="0"/>
              <a:ea typeface="+mn-ea"/>
              <a:cs typeface="+mn-cs"/>
            </a:endParaRPr>
          </a:p>
        </p:txBody>
      </p:sp>
      <p:graphicFrame>
        <p:nvGraphicFramePr>
          <p:cNvPr id="6" name="Diagram 2"/>
          <p:cNvGraphicFramePr/>
          <p:nvPr>
            <p:extLst/>
          </p:nvPr>
        </p:nvGraphicFramePr>
        <p:xfrm>
          <a:off x="683568" y="1196752"/>
          <a:ext cx="7751038" cy="4243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isällön paikkamerkki 2"/>
          <p:cNvSpPr>
            <a:spLocks noGrp="1"/>
          </p:cNvSpPr>
          <p:nvPr>
            <p:ph idx="1"/>
          </p:nvPr>
        </p:nvSpPr>
        <p:spPr>
          <a:xfrm>
            <a:off x="6804248" y="5733256"/>
            <a:ext cx="1882552" cy="216024"/>
          </a:xfrm>
        </p:spPr>
        <p:txBody>
          <a:bodyPr>
            <a:normAutofit fontScale="55000" lnSpcReduction="20000"/>
          </a:bodyPr>
          <a:lstStyle/>
          <a:p>
            <a:r>
              <a:rPr lang="fi-FI" dirty="0" smtClean="0"/>
              <a:t>kaavio OHCHR</a:t>
            </a:r>
            <a:endParaRPr lang="fi-FI" dirty="0"/>
          </a:p>
        </p:txBody>
      </p:sp>
      <p:sp>
        <p:nvSpPr>
          <p:cNvPr id="3" name="Päivämäärän paikkamerkki 2"/>
          <p:cNvSpPr>
            <a:spLocks noGrp="1"/>
          </p:cNvSpPr>
          <p:nvPr>
            <p:ph type="dt" sz="half" idx="10"/>
          </p:nvPr>
        </p:nvSpPr>
        <p:spPr/>
        <p:txBody>
          <a:bodyPr/>
          <a:lstStyle/>
          <a:p>
            <a:r>
              <a:rPr lang="fi-FI" smtClean="0">
                <a:solidFill>
                  <a:srgbClr val="5C7F92"/>
                </a:solidFill>
              </a:rPr>
              <a:t>30.9.2019</a:t>
            </a:r>
            <a:endParaRPr lang="en-US">
              <a:solidFill>
                <a:srgbClr val="5C7F92"/>
              </a:solidFill>
            </a:endParaRPr>
          </a:p>
        </p:txBody>
      </p:sp>
    </p:spTree>
    <p:extLst>
      <p:ext uri="{BB962C8B-B14F-4D97-AF65-F5344CB8AC3E}">
        <p14:creationId xmlns:p14="http://schemas.microsoft.com/office/powerpoint/2010/main" val="462309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548680"/>
            <a:ext cx="8229600" cy="576064"/>
          </a:xfrm>
        </p:spPr>
        <p:txBody>
          <a:bodyPr/>
          <a:lstStyle/>
          <a:p>
            <a:r>
              <a:rPr lang="fi-FI" dirty="0" smtClean="0">
                <a:solidFill>
                  <a:schemeClr val="tx1"/>
                </a:solidFill>
              </a:rPr>
              <a:t>Yleiskommentit (General </a:t>
            </a:r>
            <a:r>
              <a:rPr lang="fi-FI" dirty="0" err="1" smtClean="0">
                <a:solidFill>
                  <a:schemeClr val="tx1"/>
                </a:solidFill>
              </a:rPr>
              <a:t>Comments</a:t>
            </a:r>
            <a:r>
              <a:rPr lang="fi-FI" dirty="0" smtClean="0">
                <a:solidFill>
                  <a:schemeClr val="tx1"/>
                </a:solidFill>
              </a:rPr>
              <a:t>)</a:t>
            </a:r>
            <a:endParaRPr lang="fi-FI" dirty="0">
              <a:solidFill>
                <a:schemeClr val="tx1"/>
              </a:solidFill>
            </a:endParaRPr>
          </a:p>
        </p:txBody>
      </p:sp>
      <p:sp>
        <p:nvSpPr>
          <p:cNvPr id="3" name="Sisällön paikkamerkki 2"/>
          <p:cNvSpPr>
            <a:spLocks noGrp="1"/>
          </p:cNvSpPr>
          <p:nvPr>
            <p:ph idx="1"/>
          </p:nvPr>
        </p:nvSpPr>
        <p:spPr>
          <a:xfrm>
            <a:off x="457200" y="1412776"/>
            <a:ext cx="8229600" cy="4454631"/>
          </a:xfrm>
        </p:spPr>
        <p:txBody>
          <a:bodyPr>
            <a:normAutofit/>
          </a:bodyPr>
          <a:lstStyle/>
          <a:p>
            <a:pPr marL="457200" indent="-457200">
              <a:buFont typeface="Arial" panose="020B0604020202020204" pitchFamily="34" charset="0"/>
              <a:buChar char="•"/>
            </a:pPr>
            <a:r>
              <a:rPr lang="en-US" sz="2400" dirty="0" smtClean="0"/>
              <a:t>Nro 1: artikla 12, yhdenvertaisuus lain edessä (2014) fin</a:t>
            </a:r>
            <a:endParaRPr lang="en-US" sz="800" dirty="0" smtClean="0"/>
          </a:p>
          <a:p>
            <a:pPr marL="457200" indent="-457200">
              <a:buFont typeface="Arial" panose="020B0604020202020204" pitchFamily="34" charset="0"/>
              <a:buChar char="•"/>
            </a:pPr>
            <a:r>
              <a:rPr lang="fi-FI" sz="2400" dirty="0" smtClean="0"/>
              <a:t>Nro 2: artikla 9, esteettömyys </a:t>
            </a:r>
            <a:r>
              <a:rPr lang="fi-FI" sz="2400" dirty="0"/>
              <a:t>ja saavutettavuus (2014</a:t>
            </a:r>
            <a:r>
              <a:rPr lang="fi-FI" sz="2400" dirty="0" smtClean="0"/>
              <a:t>) fin</a:t>
            </a:r>
            <a:endParaRPr lang="fi-FI" sz="800" dirty="0" smtClean="0"/>
          </a:p>
          <a:p>
            <a:pPr marL="457200" indent="-457200">
              <a:buFont typeface="Arial" panose="020B0604020202020204" pitchFamily="34" charset="0"/>
              <a:buChar char="•"/>
            </a:pPr>
            <a:r>
              <a:rPr lang="fi-FI" sz="2400" dirty="0" smtClean="0"/>
              <a:t>Nro 3: artikla 6, vammaiset naiset ja tytöt (2016)</a:t>
            </a:r>
            <a:endParaRPr lang="fi-FI" sz="800" dirty="0" smtClean="0"/>
          </a:p>
          <a:p>
            <a:pPr marL="457200" indent="-457200">
              <a:buFont typeface="Arial" panose="020B0604020202020204" pitchFamily="34" charset="0"/>
              <a:buChar char="•"/>
            </a:pPr>
            <a:r>
              <a:rPr lang="fi-FI" sz="2400" dirty="0" smtClean="0"/>
              <a:t>Nro 4: artikla 24, oikeus inklusiiviseen opetukseen (2016)</a:t>
            </a:r>
            <a:endParaRPr lang="fi-FI" sz="800" dirty="0" smtClean="0"/>
          </a:p>
          <a:p>
            <a:pPr marL="457200" indent="-457200">
              <a:buFont typeface="Arial" panose="020B0604020202020204" pitchFamily="34" charset="0"/>
              <a:buChar char="•"/>
            </a:pPr>
            <a:r>
              <a:rPr lang="fi-FI" sz="2400" dirty="0" smtClean="0"/>
              <a:t>Nro 5: artikla 19, oikeus itsenäiseen elämään (2017)</a:t>
            </a:r>
          </a:p>
          <a:p>
            <a:pPr marL="457200" indent="-457200">
              <a:buFont typeface="Arial" panose="020B0604020202020204" pitchFamily="34" charset="0"/>
              <a:buChar char="•"/>
            </a:pPr>
            <a:r>
              <a:rPr lang="fi-FI" sz="2400" dirty="0" smtClean="0"/>
              <a:t>Nro 6: artikla 5, tasa-arvo ja yhdenvertaisuus (2018)</a:t>
            </a:r>
          </a:p>
          <a:p>
            <a:pPr marL="457200" indent="-457200">
              <a:buFont typeface="Arial" panose="020B0604020202020204" pitchFamily="34" charset="0"/>
              <a:buChar char="•"/>
            </a:pPr>
            <a:r>
              <a:rPr lang="fi-FI" sz="2400" dirty="0" smtClean="0"/>
              <a:t>Nro 7: artiklat 4.3 ja 33.3, vammaisten osallistuminen (2018)</a:t>
            </a:r>
            <a:endParaRPr lang="fi-FI" sz="2400"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endParaRPr lang="fi-FI" dirty="0"/>
          </a:p>
        </p:txBody>
      </p:sp>
      <p:sp>
        <p:nvSpPr>
          <p:cNvPr id="5" name="Dian numeron paikkamerkki 4"/>
          <p:cNvSpPr>
            <a:spLocks noGrp="1"/>
          </p:cNvSpPr>
          <p:nvPr>
            <p:ph type="sldNum" sz="quarter" idx="12"/>
          </p:nvPr>
        </p:nvSpPr>
        <p:spPr/>
        <p:txBody>
          <a:bodyPr/>
          <a:lstStyle/>
          <a:p>
            <a:fld id="{F322C262-F093-4065-9666-A18E6790E9D0}" type="slidenum">
              <a:rPr lang="en-US" smtClean="0"/>
              <a:pPr/>
              <a:t>8</a:t>
            </a:fld>
            <a:endParaRPr lang="en-US"/>
          </a:p>
        </p:txBody>
      </p:sp>
      <p:sp>
        <p:nvSpPr>
          <p:cNvPr id="6" name="Päivämäärän paikkamerkki 5"/>
          <p:cNvSpPr>
            <a:spLocks noGrp="1"/>
          </p:cNvSpPr>
          <p:nvPr>
            <p:ph type="dt" sz="half" idx="10"/>
          </p:nvPr>
        </p:nvSpPr>
        <p:spPr/>
        <p:txBody>
          <a:bodyPr/>
          <a:lstStyle/>
          <a:p>
            <a:r>
              <a:rPr lang="fi-FI" smtClean="0">
                <a:solidFill>
                  <a:srgbClr val="5C7F92"/>
                </a:solidFill>
              </a:rPr>
              <a:t>30.9.2019</a:t>
            </a:r>
            <a:endParaRPr lang="en-US">
              <a:solidFill>
                <a:srgbClr val="5C7F92"/>
              </a:solidFill>
            </a:endParaRPr>
          </a:p>
        </p:txBody>
      </p:sp>
    </p:spTree>
    <p:extLst>
      <p:ext uri="{BB962C8B-B14F-4D97-AF65-F5344CB8AC3E}">
        <p14:creationId xmlns:p14="http://schemas.microsoft.com/office/powerpoint/2010/main" val="1415334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76672"/>
            <a:ext cx="8229600" cy="576064"/>
          </a:xfrm>
        </p:spPr>
        <p:txBody>
          <a:bodyPr/>
          <a:lstStyle/>
          <a:p>
            <a:r>
              <a:rPr lang="fi-FI" dirty="0" smtClean="0">
                <a:solidFill>
                  <a:schemeClr val="tx1"/>
                </a:solidFill>
              </a:rPr>
              <a:t>Yksilövalitusmenettely</a:t>
            </a:r>
            <a:endParaRPr lang="fi-FI" dirty="0">
              <a:solidFill>
                <a:schemeClr val="tx1"/>
              </a:solidFill>
            </a:endParaRPr>
          </a:p>
        </p:txBody>
      </p:sp>
      <p:sp>
        <p:nvSpPr>
          <p:cNvPr id="3" name="Sisällön paikkamerkki 2"/>
          <p:cNvSpPr>
            <a:spLocks noGrp="1"/>
          </p:cNvSpPr>
          <p:nvPr>
            <p:ph idx="1"/>
          </p:nvPr>
        </p:nvSpPr>
        <p:spPr>
          <a:xfrm>
            <a:off x="457200" y="1268760"/>
            <a:ext cx="8229600" cy="4598647"/>
          </a:xfrm>
        </p:spPr>
        <p:txBody>
          <a:bodyPr>
            <a:normAutofit/>
          </a:bodyPr>
          <a:lstStyle/>
          <a:p>
            <a:pPr marL="457200" indent="-457200">
              <a:buFont typeface="Arial" panose="020B0604020202020204" pitchFamily="34" charset="0"/>
              <a:buChar char="•"/>
            </a:pPr>
            <a:r>
              <a:rPr lang="fi-FI" sz="2400" dirty="0"/>
              <a:t>Komitea antanut </a:t>
            </a:r>
            <a:r>
              <a:rPr lang="fi-FI" sz="2400" dirty="0" smtClean="0"/>
              <a:t>21 ratkaisua</a:t>
            </a:r>
            <a:r>
              <a:rPr lang="fi-FI" sz="2400" dirty="0"/>
              <a:t> </a:t>
            </a:r>
            <a:r>
              <a:rPr lang="fi-FI" sz="2400" dirty="0" smtClean="0"/>
              <a:t>(24 jonossa</a:t>
            </a:r>
            <a:r>
              <a:rPr lang="fi-FI" sz="2400" dirty="0" smtClean="0"/>
              <a:t>)</a:t>
            </a:r>
          </a:p>
          <a:p>
            <a:pPr marL="457200" indent="-457200">
              <a:buFont typeface="Arial" panose="020B0604020202020204" pitchFamily="34" charset="0"/>
              <a:buChar char="•"/>
            </a:pPr>
            <a:r>
              <a:rPr lang="en-US" sz="2400" dirty="0"/>
              <a:t>Ensimmäinen yksilövalitus </a:t>
            </a:r>
            <a:r>
              <a:rPr lang="en-US" sz="2400" dirty="0" smtClean="0"/>
              <a:t>Suomesta 2018</a:t>
            </a:r>
            <a:endParaRPr lang="en-US" sz="2400" dirty="0" smtClean="0"/>
          </a:p>
          <a:p>
            <a:pPr marL="457200" indent="-457200">
              <a:buFont typeface="Arial" panose="020B0604020202020204" pitchFamily="34" charset="0"/>
              <a:buChar char="•"/>
            </a:pPr>
            <a:r>
              <a:rPr lang="en-US" sz="2400" dirty="0" smtClean="0"/>
              <a:t>Kirjallista </a:t>
            </a:r>
            <a:r>
              <a:rPr lang="en-US" sz="2400" dirty="0" smtClean="0"/>
              <a:t>menettelyä</a:t>
            </a:r>
            <a:endParaRPr lang="en-US" sz="2400" dirty="0" smtClean="0"/>
          </a:p>
          <a:p>
            <a:pPr marL="457200" indent="-457200">
              <a:buFont typeface="Arial" panose="020B0604020202020204" pitchFamily="34" charset="0"/>
              <a:buChar char="•"/>
            </a:pPr>
            <a:r>
              <a:rPr lang="en-US" sz="2400" dirty="0" smtClean="0"/>
              <a:t>Komitea ei ole tuomioistuin (itsenäiset asiantuntijat ratkaisevat)</a:t>
            </a:r>
          </a:p>
          <a:p>
            <a:pPr marL="457200" indent="-457200">
              <a:buFont typeface="Arial" panose="020B0604020202020204" pitchFamily="34" charset="0"/>
              <a:buChar char="•"/>
            </a:pPr>
            <a:r>
              <a:rPr lang="en-US" sz="2400" dirty="0" smtClean="0"/>
              <a:t>Valituksilla tiukat tutkimiskriteerit</a:t>
            </a:r>
          </a:p>
          <a:p>
            <a:pPr marL="457200" indent="-457200">
              <a:buFont typeface="Arial" panose="020B0604020202020204" pitchFamily="34" charset="0"/>
              <a:buChar char="•"/>
            </a:pPr>
            <a:r>
              <a:rPr lang="en-US" sz="2400" dirty="0" smtClean="0"/>
              <a:t>Komitea voi esittää näkemyksiä ja antaa suosituksia</a:t>
            </a:r>
          </a:p>
          <a:p>
            <a:pPr marL="457200" indent="-457200">
              <a:buFont typeface="Arial" panose="020B0604020202020204" pitchFamily="34" charset="0"/>
              <a:buChar char="•"/>
            </a:pPr>
            <a:r>
              <a:rPr lang="en-US" sz="2400" dirty="0" smtClean="0"/>
              <a:t>Komitean näkemykset ovat kansainvälisen valvontaelimen kannanottoja vammaissopimuksen artiklojen tulkinnasta</a:t>
            </a:r>
          </a:p>
          <a:p>
            <a:pPr marL="457200" indent="-457200">
              <a:buFont typeface="Arial" panose="020B0604020202020204" pitchFamily="34" charset="0"/>
              <a:buChar char="•"/>
            </a:pPr>
            <a:r>
              <a:rPr lang="en-US" sz="2400" dirty="0" smtClean="0"/>
              <a:t>Komitean suositusten noudattaminen riippuu viime kädessä sopimusvaltioiden poliittisesta tahdosta</a:t>
            </a:r>
          </a:p>
          <a:p>
            <a:pPr marL="0" indent="0"/>
            <a:endParaRPr lang="en-US" dirty="0"/>
          </a:p>
          <a:p>
            <a:endParaRPr lang="fi-FI" dirty="0"/>
          </a:p>
        </p:txBody>
      </p:sp>
      <p:sp>
        <p:nvSpPr>
          <p:cNvPr id="5" name="Dian numeron paikkamerkki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2C262-F093-4065-9666-A18E6790E9D0}" type="slidenum">
              <a:rPr kumimoji="0" lang="en-US" sz="800" b="0" i="0" u="none" strike="noStrike" kern="1200" cap="none" spc="0" normalizeH="0" baseline="0" noProof="0" smtClean="0">
                <a:ln>
                  <a:noFill/>
                </a:ln>
                <a:solidFill>
                  <a:srgbClr val="5C7F92"/>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5C7F92"/>
              </a:solidFill>
              <a:effectLst/>
              <a:uLnTx/>
              <a:uFillTx/>
              <a:latin typeface="Arial" pitchFamily="34" charset="0"/>
              <a:ea typeface="+mn-ea"/>
              <a:cs typeface="+mn-cs"/>
            </a:endParaRPr>
          </a:p>
        </p:txBody>
      </p:sp>
      <p:sp>
        <p:nvSpPr>
          <p:cNvPr id="6" name="Päivämäärän paikkamerkki 5"/>
          <p:cNvSpPr>
            <a:spLocks noGrp="1"/>
          </p:cNvSpPr>
          <p:nvPr>
            <p:ph type="dt" sz="half" idx="10"/>
          </p:nvPr>
        </p:nvSpPr>
        <p:spPr/>
        <p:txBody>
          <a:bodyPr/>
          <a:lstStyle/>
          <a:p>
            <a:r>
              <a:rPr lang="fi-FI" smtClean="0">
                <a:solidFill>
                  <a:srgbClr val="5C7F92"/>
                </a:solidFill>
              </a:rPr>
              <a:t>30.9.2019</a:t>
            </a:r>
            <a:endParaRPr lang="en-US">
              <a:solidFill>
                <a:srgbClr val="5C7F92"/>
              </a:solidFill>
            </a:endParaRPr>
          </a:p>
        </p:txBody>
      </p:sp>
    </p:spTree>
    <p:extLst>
      <p:ext uri="{BB962C8B-B14F-4D97-AF65-F5344CB8AC3E}">
        <p14:creationId xmlns:p14="http://schemas.microsoft.com/office/powerpoint/2010/main" val="3211447064"/>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Oikeusasiamies">
      <a:dk1>
        <a:srgbClr val="000000"/>
      </a:dk1>
      <a:lt1>
        <a:srgbClr val="FFFFFF"/>
      </a:lt1>
      <a:dk2>
        <a:srgbClr val="5C7F92"/>
      </a:dk2>
      <a:lt2>
        <a:srgbClr val="FFFFFF"/>
      </a:lt2>
      <a:accent1>
        <a:srgbClr val="5C7F92"/>
      </a:accent1>
      <a:accent2>
        <a:srgbClr val="DC5034"/>
      </a:accent2>
      <a:accent3>
        <a:srgbClr val="5BBBB7"/>
      </a:accent3>
      <a:accent4>
        <a:srgbClr val="ADBFC8"/>
      </a:accent4>
      <a:accent5>
        <a:srgbClr val="EDA799"/>
      </a:accent5>
      <a:accent6>
        <a:srgbClr val="ADDDDB"/>
      </a:accent6>
      <a:hlink>
        <a:srgbClr val="5C7F92"/>
      </a:hlink>
      <a:folHlink>
        <a:srgbClr val="5BBBB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ITCAvaGarMM_455 RG 450 CN" charset="0"/>
            <a:ea typeface="Geneva"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ITCAvaGarMM_455 RG 450 CN" charset="0"/>
            <a:ea typeface="Geneva"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None/>
          <a:tabLst/>
          <a:defRPr kumimoji="0" lang="en-US" altLang="fi-FI"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None/>
          <a:tabLst/>
          <a:defRPr kumimoji="0" lang="en-US" altLang="fi-FI" sz="2400" b="0" i="0" u="none" strike="noStrike" cap="none" normalizeH="0" baseline="0" smtClean="0">
            <a:ln>
              <a:noFill/>
            </a:ln>
            <a:solidFill>
              <a:schemeClr val="bg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Oikeusasiamies">
      <a:dk1>
        <a:srgbClr val="000000"/>
      </a:dk1>
      <a:lt1>
        <a:srgbClr val="FFFFFF"/>
      </a:lt1>
      <a:dk2>
        <a:srgbClr val="5C7F92"/>
      </a:dk2>
      <a:lt2>
        <a:srgbClr val="FFFFFF"/>
      </a:lt2>
      <a:accent1>
        <a:srgbClr val="5C7F92"/>
      </a:accent1>
      <a:accent2>
        <a:srgbClr val="DC5034"/>
      </a:accent2>
      <a:accent3>
        <a:srgbClr val="5BBBB7"/>
      </a:accent3>
      <a:accent4>
        <a:srgbClr val="ADBFC8"/>
      </a:accent4>
      <a:accent5>
        <a:srgbClr val="EDA799"/>
      </a:accent5>
      <a:accent6>
        <a:srgbClr val="ADDDDB"/>
      </a:accent6>
      <a:hlink>
        <a:srgbClr val="5C7F92"/>
      </a:hlink>
      <a:folHlink>
        <a:srgbClr val="5BBBB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ITCAvaGarMM_455 RG 450 CN" charset="0"/>
            <a:ea typeface="Geneva"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ITCAvaGarMM_455 RG 450 CN" charset="0"/>
            <a:ea typeface="Geneva"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Oikeusasiamies">
      <a:dk1>
        <a:srgbClr val="000000"/>
      </a:dk1>
      <a:lt1>
        <a:srgbClr val="FFFFFF"/>
      </a:lt1>
      <a:dk2>
        <a:srgbClr val="5C7F92"/>
      </a:dk2>
      <a:lt2>
        <a:srgbClr val="FFFFFF"/>
      </a:lt2>
      <a:accent1>
        <a:srgbClr val="5C7F92"/>
      </a:accent1>
      <a:accent2>
        <a:srgbClr val="DC5034"/>
      </a:accent2>
      <a:accent3>
        <a:srgbClr val="5BBBB7"/>
      </a:accent3>
      <a:accent4>
        <a:srgbClr val="ADBFC8"/>
      </a:accent4>
      <a:accent5>
        <a:srgbClr val="EDA799"/>
      </a:accent5>
      <a:accent6>
        <a:srgbClr val="ADDDDB"/>
      </a:accent6>
      <a:hlink>
        <a:srgbClr val="5C7F92"/>
      </a:hlink>
      <a:folHlink>
        <a:srgbClr val="5BBBB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ITCAvaGarMM_455 RG 450 CN" charset="0"/>
            <a:ea typeface="Geneva"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ITCAvaGarMM_455 RG 450 CN" charset="0"/>
            <a:ea typeface="Geneva"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3311</TotalTime>
  <Words>1188</Words>
  <Application>Microsoft Office PowerPoint</Application>
  <PresentationFormat>Näytössä katseltava diaesitys (4:3)</PresentationFormat>
  <Paragraphs>144</Paragraphs>
  <Slides>15</Slides>
  <Notes>1</Notes>
  <HiddenSlides>0</HiddenSlides>
  <MMClips>0</MMClips>
  <ScaleCrop>false</ScaleCrop>
  <HeadingPairs>
    <vt:vector size="6" baseType="variant">
      <vt:variant>
        <vt:lpstr>Käytetyt fontit</vt:lpstr>
      </vt:variant>
      <vt:variant>
        <vt:i4>7</vt:i4>
      </vt:variant>
      <vt:variant>
        <vt:lpstr>Teema</vt:lpstr>
      </vt:variant>
      <vt:variant>
        <vt:i4>5</vt:i4>
      </vt:variant>
      <vt:variant>
        <vt:lpstr>Dian otsikot</vt:lpstr>
      </vt:variant>
      <vt:variant>
        <vt:i4>15</vt:i4>
      </vt:variant>
    </vt:vector>
  </HeadingPairs>
  <TitlesOfParts>
    <vt:vector size="27" baseType="lpstr">
      <vt:lpstr>Arial</vt:lpstr>
      <vt:lpstr>Calibri</vt:lpstr>
      <vt:lpstr>Geneva</vt:lpstr>
      <vt:lpstr>ITCAvaGarMM_325 LT 450 CN</vt:lpstr>
      <vt:lpstr>Lucida Grande</vt:lpstr>
      <vt:lpstr>Times New Roman</vt:lpstr>
      <vt:lpstr>Wingdings</vt:lpstr>
      <vt:lpstr>Office-teema</vt:lpstr>
      <vt:lpstr>1_Default Design</vt:lpstr>
      <vt:lpstr>2_Default Design</vt:lpstr>
      <vt:lpstr>3_Default Design</vt:lpstr>
      <vt:lpstr>4_Default Design</vt:lpstr>
      <vt:lpstr>YK:n vammaissopimus meillä ja maailmalla  </vt:lpstr>
      <vt:lpstr>CRPD-aikajana</vt:lpstr>
      <vt:lpstr>YK:n vammaissopimuksen merkitys ja pääperiaatteet</vt:lpstr>
      <vt:lpstr> YK:n vammaissopimuksen kansallinen täytäntöönpano ja seuranta</vt:lpstr>
      <vt:lpstr>Vammaissopimuksen toimijoita</vt:lpstr>
      <vt:lpstr>Valinnainen pöytäkirja ja kansainvälinen valvonta </vt:lpstr>
      <vt:lpstr>Vammaisten henkilöiden oikeuksien komitea</vt:lpstr>
      <vt:lpstr>Yleiskommentit (General Comments)</vt:lpstr>
      <vt:lpstr>Yksilövalitusmenettely</vt:lpstr>
      <vt:lpstr>Vammaisten oikeuksien komitea  (H.M. v. Ruotsi, valitus nro 3/2011)</vt:lpstr>
      <vt:lpstr>EOA-ratkaisuja</vt:lpstr>
      <vt:lpstr>Pohjois-Suomen hallinto-oikeus 30.11.2018 (18/0643/3)  </vt:lpstr>
      <vt:lpstr>Yhdenvertaisuus- ja tasa-arvolautakunta (31/2015) </vt:lpstr>
      <vt:lpstr>Apulaisoikeuskanslerin päätös 20.2.2017  (Dnro OKV/1246/1/2016)</vt:lpstr>
      <vt:lpstr>Kiitos!</vt:lpstr>
    </vt:vector>
  </TitlesOfParts>
  <Company>Eduskunta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Eduskunnan oikeusasiamies</dc:title>
  <dc:creator>Konttinen Juha-Pekka</dc:creator>
  <cp:lastModifiedBy>Juha-Pekka Konttinen</cp:lastModifiedBy>
  <cp:revision>298</cp:revision>
  <cp:lastPrinted>2015-11-02T08:09:48Z</cp:lastPrinted>
  <dcterms:created xsi:type="dcterms:W3CDTF">2015-09-01T12:30:32Z</dcterms:created>
  <dcterms:modified xsi:type="dcterms:W3CDTF">2019-09-30T09:19:38Z</dcterms:modified>
</cp:coreProperties>
</file>