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11"/>
  </p:notesMasterIdLst>
  <p:sldIdLst>
    <p:sldId id="337" r:id="rId3"/>
    <p:sldId id="338" r:id="rId4"/>
    <p:sldId id="339" r:id="rId5"/>
    <p:sldId id="340" r:id="rId6"/>
    <p:sldId id="341" r:id="rId7"/>
    <p:sldId id="342" r:id="rId8"/>
    <p:sldId id="343" r:id="rId9"/>
    <p:sldId id="344"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A36"/>
    <a:srgbClr val="365ABD"/>
    <a:srgbClr val="A34E96"/>
    <a:srgbClr val="1B365D"/>
    <a:srgbClr val="EBEFF8"/>
    <a:srgbClr val="F6EDF5"/>
    <a:srgbClr val="546885"/>
    <a:srgbClr val="E1E6F5"/>
    <a:srgbClr val="051E46"/>
    <a:srgbClr val="364E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E25E649-3F16-4E02-A733-19D2CDBF48F0}">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Normaali tyyli 3 - Korostu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26" autoAdjust="0"/>
  </p:normalViewPr>
  <p:slideViewPr>
    <p:cSldViewPr showGuides="1">
      <p:cViewPr>
        <p:scale>
          <a:sx n="60" d="100"/>
          <a:sy n="60" d="100"/>
        </p:scale>
        <p:origin x="184"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C1038-75B3-4690-9F04-308CA5B8CA49}" type="datetimeFigureOut">
              <a:rPr lang="fi-FI" smtClean="0"/>
              <a:t>12.11.2021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286448-0962-443A-A7A6-40140D0BD552}" type="slidenum">
              <a:rPr lang="fi-FI" smtClean="0"/>
              <a:t>‹#›</a:t>
            </a:fld>
            <a:endParaRPr lang="fi-FI"/>
          </a:p>
        </p:txBody>
      </p:sp>
    </p:spTree>
    <p:extLst>
      <p:ext uri="{BB962C8B-B14F-4D97-AF65-F5344CB8AC3E}">
        <p14:creationId xmlns:p14="http://schemas.microsoft.com/office/powerpoint/2010/main" val="1694276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21" name="Ryhmä 20">
            <a:extLst>
              <a:ext uri="{FF2B5EF4-FFF2-40B4-BE49-F238E27FC236}">
                <a16:creationId xmlns:a16="http://schemas.microsoft.com/office/drawing/2014/main" id="{0EE7235B-98DF-4BBE-9E8E-5C98688095B0}"/>
              </a:ext>
              <a:ext uri="{C183D7F6-B498-43B3-948B-1728B52AA6E4}">
                <adec:decorative xmlns:adec="http://schemas.microsoft.com/office/drawing/2017/decorative" xmlns="" val="1"/>
              </a:ext>
            </a:extLst>
          </p:cNvPr>
          <p:cNvGrpSpPr/>
          <p:nvPr userDrawn="1"/>
        </p:nvGrpSpPr>
        <p:grpSpPr>
          <a:xfrm>
            <a:off x="0" y="-1"/>
            <a:ext cx="12193200" cy="6858000"/>
            <a:chOff x="166688" y="158750"/>
            <a:chExt cx="12163426" cy="6845301"/>
          </a:xfrm>
        </p:grpSpPr>
        <p:sp>
          <p:nvSpPr>
            <p:cNvPr id="14" name="Freeform 5">
              <a:extLst>
                <a:ext uri="{FF2B5EF4-FFF2-40B4-BE49-F238E27FC236}">
                  <a16:creationId xmlns:a16="http://schemas.microsoft.com/office/drawing/2014/main" id="{364F166F-69FD-49CF-8A3D-68CEF3F28F18}"/>
                </a:ext>
                <a:ext uri="{C183D7F6-B498-43B3-948B-1728B52AA6E4}">
                  <adec:decorative xmlns:adec="http://schemas.microsoft.com/office/drawing/2017/decorative" xmlns="" val="1"/>
                </a:ext>
              </a:extLst>
            </p:cNvPr>
            <p:cNvSpPr>
              <a:spLocks/>
            </p:cNvSpPr>
            <p:nvPr userDrawn="1"/>
          </p:nvSpPr>
          <p:spPr bwMode="gray">
            <a:xfrm>
              <a:off x="7259638" y="1146175"/>
              <a:ext cx="5070475" cy="5857875"/>
            </a:xfrm>
            <a:custGeom>
              <a:avLst/>
              <a:gdLst>
                <a:gd name="T0" fmla="*/ 28231 w 28231"/>
                <a:gd name="T1" fmla="*/ 0 h 32607"/>
                <a:gd name="T2" fmla="*/ 12810 w 28231"/>
                <a:gd name="T3" fmla="*/ 11644 h 32607"/>
                <a:gd name="T4" fmla="*/ 0 w 28231"/>
                <a:gd name="T5" fmla="*/ 32607 h 32607"/>
                <a:gd name="T6" fmla="*/ 28231 w 28231"/>
                <a:gd name="T7" fmla="*/ 32607 h 32607"/>
                <a:gd name="T8" fmla="*/ 28231 w 28231"/>
                <a:gd name="T9" fmla="*/ 0 h 32607"/>
              </a:gdLst>
              <a:ahLst/>
              <a:cxnLst>
                <a:cxn ang="0">
                  <a:pos x="T0" y="T1"/>
                </a:cxn>
                <a:cxn ang="0">
                  <a:pos x="T2" y="T3"/>
                </a:cxn>
                <a:cxn ang="0">
                  <a:pos x="T4" y="T5"/>
                </a:cxn>
                <a:cxn ang="0">
                  <a:pos x="T6" y="T7"/>
                </a:cxn>
                <a:cxn ang="0">
                  <a:pos x="T8" y="T9"/>
                </a:cxn>
              </a:cxnLst>
              <a:rect l="0" t="0" r="r" b="b"/>
              <a:pathLst>
                <a:path w="28231" h="32607">
                  <a:moveTo>
                    <a:pt x="28231" y="0"/>
                  </a:moveTo>
                  <a:cubicBezTo>
                    <a:pt x="22627" y="2921"/>
                    <a:pt x="17404" y="6803"/>
                    <a:pt x="12810" y="11644"/>
                  </a:cubicBezTo>
                  <a:cubicBezTo>
                    <a:pt x="7200" y="17545"/>
                    <a:pt x="2781" y="24647"/>
                    <a:pt x="0" y="32607"/>
                  </a:cubicBezTo>
                  <a:lnTo>
                    <a:pt x="28231" y="32607"/>
                  </a:lnTo>
                  <a:lnTo>
                    <a:pt x="28231"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86EBD2D0-8F8D-40B7-8466-A70F0F222C78}"/>
                </a:ext>
                <a:ext uri="{C183D7F6-B498-43B3-948B-1728B52AA6E4}">
                  <adec:decorative xmlns:adec="http://schemas.microsoft.com/office/drawing/2017/decorative" xmlns="" val="1"/>
                </a:ext>
              </a:extLst>
            </p:cNvPr>
            <p:cNvSpPr>
              <a:spLocks/>
            </p:cNvSpPr>
            <p:nvPr userDrawn="1"/>
          </p:nvSpPr>
          <p:spPr bwMode="gray">
            <a:xfrm>
              <a:off x="166688" y="1966913"/>
              <a:ext cx="12163425" cy="5037138"/>
            </a:xfrm>
            <a:custGeom>
              <a:avLst/>
              <a:gdLst>
                <a:gd name="T0" fmla="*/ 67733 w 67733"/>
                <a:gd name="T1" fmla="*/ 17739 h 28039"/>
                <a:gd name="T2" fmla="*/ 52312 w 67733"/>
                <a:gd name="T3" fmla="*/ 7076 h 28039"/>
                <a:gd name="T4" fmla="*/ 16393 w 67733"/>
                <a:gd name="T5" fmla="*/ 2347 h 28039"/>
                <a:gd name="T6" fmla="*/ 0 w 67733"/>
                <a:gd name="T7" fmla="*/ 7978 h 28039"/>
                <a:gd name="T8" fmla="*/ 0 w 67733"/>
                <a:gd name="T9" fmla="*/ 28039 h 28039"/>
                <a:gd name="T10" fmla="*/ 67733 w 67733"/>
                <a:gd name="T11" fmla="*/ 28039 h 28039"/>
                <a:gd name="T12" fmla="*/ 67733 w 67733"/>
                <a:gd name="T13" fmla="*/ 17739 h 28039"/>
              </a:gdLst>
              <a:ahLst/>
              <a:cxnLst>
                <a:cxn ang="0">
                  <a:pos x="T0" y="T1"/>
                </a:cxn>
                <a:cxn ang="0">
                  <a:pos x="T2" y="T3"/>
                </a:cxn>
                <a:cxn ang="0">
                  <a:pos x="T4" y="T5"/>
                </a:cxn>
                <a:cxn ang="0">
                  <a:pos x="T6" y="T7"/>
                </a:cxn>
                <a:cxn ang="0">
                  <a:pos x="T8" y="T9"/>
                </a:cxn>
                <a:cxn ang="0">
                  <a:pos x="T10" y="T11"/>
                </a:cxn>
                <a:cxn ang="0">
                  <a:pos x="T12" y="T13"/>
                </a:cxn>
              </a:cxnLst>
              <a:rect l="0" t="0" r="r" b="b"/>
              <a:pathLst>
                <a:path w="67733" h="28039">
                  <a:moveTo>
                    <a:pt x="67733" y="17739"/>
                  </a:moveTo>
                  <a:cubicBezTo>
                    <a:pt x="63315" y="13487"/>
                    <a:pt x="58150" y="9861"/>
                    <a:pt x="52312" y="7076"/>
                  </a:cubicBezTo>
                  <a:cubicBezTo>
                    <a:pt x="41519" y="1917"/>
                    <a:pt x="29055" y="0"/>
                    <a:pt x="16393" y="2347"/>
                  </a:cubicBezTo>
                  <a:cubicBezTo>
                    <a:pt x="10734" y="3391"/>
                    <a:pt x="5203" y="5270"/>
                    <a:pt x="0" y="7978"/>
                  </a:cubicBezTo>
                  <a:lnTo>
                    <a:pt x="0" y="28039"/>
                  </a:lnTo>
                  <a:lnTo>
                    <a:pt x="67733" y="28039"/>
                  </a:lnTo>
                  <a:lnTo>
                    <a:pt x="67733" y="17739"/>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6" name="Freeform 7">
              <a:extLst>
                <a:ext uri="{FF2B5EF4-FFF2-40B4-BE49-F238E27FC236}">
                  <a16:creationId xmlns:a16="http://schemas.microsoft.com/office/drawing/2014/main" id="{2283D766-1997-4ADC-9D70-135DA7587C6B}"/>
                </a:ext>
                <a:ext uri="{C183D7F6-B498-43B3-948B-1728B52AA6E4}">
                  <adec:decorative xmlns:adec="http://schemas.microsoft.com/office/drawing/2017/decorative" xmlns="" val="1"/>
                </a:ext>
              </a:extLst>
            </p:cNvPr>
            <p:cNvSpPr>
              <a:spLocks/>
            </p:cNvSpPr>
            <p:nvPr userDrawn="1"/>
          </p:nvSpPr>
          <p:spPr bwMode="gray">
            <a:xfrm>
              <a:off x="7308851" y="158750"/>
              <a:ext cx="3365500" cy="3079750"/>
            </a:xfrm>
            <a:custGeom>
              <a:avLst/>
              <a:gdLst>
                <a:gd name="T0" fmla="*/ 18501 w 18750"/>
                <a:gd name="T1" fmla="*/ 4647 h 17137"/>
                <a:gd name="T2" fmla="*/ 18631 w 18750"/>
                <a:gd name="T3" fmla="*/ 0 h 17137"/>
                <a:gd name="T4" fmla="*/ 0 w 18750"/>
                <a:gd name="T5" fmla="*/ 0 h 17137"/>
                <a:gd name="T6" fmla="*/ 2506 w 18750"/>
                <a:gd name="T7" fmla="*/ 7612 h 17137"/>
                <a:gd name="T8" fmla="*/ 12544 w 18750"/>
                <a:gd name="T9" fmla="*/ 17137 h 17137"/>
                <a:gd name="T10" fmla="*/ 18501 w 18750"/>
                <a:gd name="T11" fmla="*/ 4647 h 17137"/>
              </a:gdLst>
              <a:ahLst/>
              <a:cxnLst>
                <a:cxn ang="0">
                  <a:pos x="T0" y="T1"/>
                </a:cxn>
                <a:cxn ang="0">
                  <a:pos x="T2" y="T3"/>
                </a:cxn>
                <a:cxn ang="0">
                  <a:pos x="T4" y="T5"/>
                </a:cxn>
                <a:cxn ang="0">
                  <a:pos x="T6" y="T7"/>
                </a:cxn>
                <a:cxn ang="0">
                  <a:pos x="T8" y="T9"/>
                </a:cxn>
                <a:cxn ang="0">
                  <a:pos x="T10" y="T11"/>
                </a:cxn>
              </a:cxnLst>
              <a:rect l="0" t="0" r="r" b="b"/>
              <a:pathLst>
                <a:path w="18750" h="17137">
                  <a:moveTo>
                    <a:pt x="18501" y="4647"/>
                  </a:moveTo>
                  <a:cubicBezTo>
                    <a:pt x="18704" y="3115"/>
                    <a:pt x="18750" y="1558"/>
                    <a:pt x="18631" y="0"/>
                  </a:cubicBezTo>
                  <a:lnTo>
                    <a:pt x="0" y="0"/>
                  </a:lnTo>
                  <a:cubicBezTo>
                    <a:pt x="359" y="2596"/>
                    <a:pt x="1182" y="5172"/>
                    <a:pt x="2506" y="7612"/>
                  </a:cubicBezTo>
                  <a:cubicBezTo>
                    <a:pt x="4683" y="11629"/>
                    <a:pt x="8104" y="15020"/>
                    <a:pt x="12544" y="17137"/>
                  </a:cubicBezTo>
                  <a:cubicBezTo>
                    <a:pt x="15692" y="13825"/>
                    <a:pt x="17859" y="9524"/>
                    <a:pt x="18501" y="4647"/>
                  </a:cubicBezTo>
                  <a:close/>
                </a:path>
              </a:pathLst>
            </a:custGeom>
            <a:solidFill>
              <a:srgbClr val="869C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7" name="Freeform 8">
              <a:extLst>
                <a:ext uri="{FF2B5EF4-FFF2-40B4-BE49-F238E27FC236}">
                  <a16:creationId xmlns:a16="http://schemas.microsoft.com/office/drawing/2014/main" id="{61C55AF5-41ED-4FED-8B17-E572D95A2EF2}"/>
                </a:ext>
                <a:ext uri="{C183D7F6-B498-43B3-948B-1728B52AA6E4}">
                  <adec:decorative xmlns:adec="http://schemas.microsoft.com/office/drawing/2017/decorative" xmlns="" val="1"/>
                </a:ext>
              </a:extLst>
            </p:cNvPr>
            <p:cNvSpPr>
              <a:spLocks/>
            </p:cNvSpPr>
            <p:nvPr userDrawn="1"/>
          </p:nvSpPr>
          <p:spPr bwMode="gray">
            <a:xfrm>
              <a:off x="9563101" y="158750"/>
              <a:ext cx="2767013" cy="3076575"/>
            </a:xfrm>
            <a:custGeom>
              <a:avLst/>
              <a:gdLst>
                <a:gd name="T0" fmla="*/ 6077 w 15411"/>
                <a:gd name="T1" fmla="*/ 0 h 17126"/>
                <a:gd name="T2" fmla="*/ 5947 w 15411"/>
                <a:gd name="T3" fmla="*/ 4647 h 17126"/>
                <a:gd name="T4" fmla="*/ 0 w 15411"/>
                <a:gd name="T5" fmla="*/ 17126 h 17126"/>
                <a:gd name="T6" fmla="*/ 15411 w 15411"/>
                <a:gd name="T7" fmla="*/ 5493 h 17126"/>
                <a:gd name="T8" fmla="*/ 15411 w 15411"/>
                <a:gd name="T9" fmla="*/ 0 h 17126"/>
                <a:gd name="T10" fmla="*/ 6077 w 15411"/>
                <a:gd name="T11" fmla="*/ 0 h 17126"/>
              </a:gdLst>
              <a:ahLst/>
              <a:cxnLst>
                <a:cxn ang="0">
                  <a:pos x="T0" y="T1"/>
                </a:cxn>
                <a:cxn ang="0">
                  <a:pos x="T2" y="T3"/>
                </a:cxn>
                <a:cxn ang="0">
                  <a:pos x="T4" y="T5"/>
                </a:cxn>
                <a:cxn ang="0">
                  <a:pos x="T6" y="T7"/>
                </a:cxn>
                <a:cxn ang="0">
                  <a:pos x="T8" y="T9"/>
                </a:cxn>
                <a:cxn ang="0">
                  <a:pos x="T10" y="T11"/>
                </a:cxn>
              </a:cxnLst>
              <a:rect l="0" t="0" r="r" b="b"/>
              <a:pathLst>
                <a:path w="15411" h="17126">
                  <a:moveTo>
                    <a:pt x="6077" y="0"/>
                  </a:moveTo>
                  <a:cubicBezTo>
                    <a:pt x="6196" y="1558"/>
                    <a:pt x="6150" y="3115"/>
                    <a:pt x="5947" y="4647"/>
                  </a:cubicBezTo>
                  <a:cubicBezTo>
                    <a:pt x="5306" y="9519"/>
                    <a:pt x="3142" y="13816"/>
                    <a:pt x="0" y="17126"/>
                  </a:cubicBezTo>
                  <a:cubicBezTo>
                    <a:pt x="4591" y="12291"/>
                    <a:pt x="9811" y="8411"/>
                    <a:pt x="15411" y="5493"/>
                  </a:cubicBezTo>
                  <a:lnTo>
                    <a:pt x="15411" y="0"/>
                  </a:lnTo>
                  <a:lnTo>
                    <a:pt x="6077" y="0"/>
                  </a:lnTo>
                  <a:close/>
                </a:path>
              </a:pathLst>
            </a:custGeom>
            <a:solidFill>
              <a:srgbClr val="C3CE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8" name="Freeform 9">
              <a:extLst>
                <a:ext uri="{FF2B5EF4-FFF2-40B4-BE49-F238E27FC236}">
                  <a16:creationId xmlns:a16="http://schemas.microsoft.com/office/drawing/2014/main" id="{8207A6F9-D3E1-4322-B846-960DD6FC99C9}"/>
                </a:ext>
                <a:ext uri="{C183D7F6-B498-43B3-948B-1728B52AA6E4}">
                  <adec:decorative xmlns:adec="http://schemas.microsoft.com/office/drawing/2017/decorative" xmlns="" val="1"/>
                </a:ext>
              </a:extLst>
            </p:cNvPr>
            <p:cNvSpPr>
              <a:spLocks/>
            </p:cNvSpPr>
            <p:nvPr userDrawn="1"/>
          </p:nvSpPr>
          <p:spPr bwMode="gray">
            <a:xfrm>
              <a:off x="7259638" y="3238500"/>
              <a:ext cx="5070475" cy="3765550"/>
            </a:xfrm>
            <a:custGeom>
              <a:avLst/>
              <a:gdLst>
                <a:gd name="T0" fmla="*/ 28231 w 28231"/>
                <a:gd name="T1" fmla="*/ 10663 h 20963"/>
                <a:gd name="T2" fmla="*/ 12810 w 28231"/>
                <a:gd name="T3" fmla="*/ 0 h 20963"/>
                <a:gd name="T4" fmla="*/ 12810 w 28231"/>
                <a:gd name="T5" fmla="*/ 0 h 20963"/>
                <a:gd name="T6" fmla="*/ 12810 w 28231"/>
                <a:gd name="T7" fmla="*/ 0 h 20963"/>
                <a:gd name="T8" fmla="*/ 0 w 28231"/>
                <a:gd name="T9" fmla="*/ 20963 h 20963"/>
                <a:gd name="T10" fmla="*/ 28231 w 28231"/>
                <a:gd name="T11" fmla="*/ 20963 h 20963"/>
                <a:gd name="T12" fmla="*/ 28231 w 28231"/>
                <a:gd name="T13" fmla="*/ 10663 h 20963"/>
              </a:gdLst>
              <a:ahLst/>
              <a:cxnLst>
                <a:cxn ang="0">
                  <a:pos x="T0" y="T1"/>
                </a:cxn>
                <a:cxn ang="0">
                  <a:pos x="T2" y="T3"/>
                </a:cxn>
                <a:cxn ang="0">
                  <a:pos x="T4" y="T5"/>
                </a:cxn>
                <a:cxn ang="0">
                  <a:pos x="T6" y="T7"/>
                </a:cxn>
                <a:cxn ang="0">
                  <a:pos x="T8" y="T9"/>
                </a:cxn>
                <a:cxn ang="0">
                  <a:pos x="T10" y="T11"/>
                </a:cxn>
                <a:cxn ang="0">
                  <a:pos x="T12" y="T13"/>
                </a:cxn>
              </a:cxnLst>
              <a:rect l="0" t="0" r="r" b="b"/>
              <a:pathLst>
                <a:path w="28231" h="20963">
                  <a:moveTo>
                    <a:pt x="28231" y="10663"/>
                  </a:moveTo>
                  <a:cubicBezTo>
                    <a:pt x="23813" y="6411"/>
                    <a:pt x="18648" y="2785"/>
                    <a:pt x="12810" y="0"/>
                  </a:cubicBezTo>
                  <a:cubicBezTo>
                    <a:pt x="12810" y="0"/>
                    <a:pt x="12810" y="0"/>
                    <a:pt x="12810" y="0"/>
                  </a:cubicBezTo>
                  <a:cubicBezTo>
                    <a:pt x="12810" y="0"/>
                    <a:pt x="12810" y="0"/>
                    <a:pt x="12810" y="0"/>
                  </a:cubicBezTo>
                  <a:cubicBezTo>
                    <a:pt x="7200" y="5901"/>
                    <a:pt x="2781" y="13003"/>
                    <a:pt x="0" y="20963"/>
                  </a:cubicBezTo>
                  <a:lnTo>
                    <a:pt x="28231" y="20963"/>
                  </a:lnTo>
                  <a:lnTo>
                    <a:pt x="28231" y="10663"/>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9" name="Freeform 10">
              <a:extLst>
                <a:ext uri="{FF2B5EF4-FFF2-40B4-BE49-F238E27FC236}">
                  <a16:creationId xmlns:a16="http://schemas.microsoft.com/office/drawing/2014/main" id="{7B819825-3200-472E-9BDC-39A078E17847}"/>
                </a:ext>
                <a:ext uri="{C183D7F6-B498-43B3-948B-1728B52AA6E4}">
                  <adec:decorative xmlns:adec="http://schemas.microsoft.com/office/drawing/2017/decorative" xmlns="" val="1"/>
                </a:ext>
              </a:extLst>
            </p:cNvPr>
            <p:cNvSpPr>
              <a:spLocks/>
            </p:cNvSpPr>
            <p:nvPr userDrawn="1"/>
          </p:nvSpPr>
          <p:spPr bwMode="gray">
            <a:xfrm>
              <a:off x="9559926" y="1146175"/>
              <a:ext cx="2770188" cy="2576513"/>
            </a:xfrm>
            <a:custGeom>
              <a:avLst/>
              <a:gdLst>
                <a:gd name="T0" fmla="*/ 15421 w 15421"/>
                <a:gd name="T1" fmla="*/ 0 h 14347"/>
                <a:gd name="T2" fmla="*/ 0 w 15421"/>
                <a:gd name="T3" fmla="*/ 11644 h 14347"/>
                <a:gd name="T4" fmla="*/ 0 w 15421"/>
                <a:gd name="T5" fmla="*/ 11644 h 14347"/>
                <a:gd name="T6" fmla="*/ 0 w 15421"/>
                <a:gd name="T7" fmla="*/ 11644 h 14347"/>
                <a:gd name="T8" fmla="*/ 13720 w 15421"/>
                <a:gd name="T9" fmla="*/ 13450 h 14347"/>
                <a:gd name="T10" fmla="*/ 15421 w 15421"/>
                <a:gd name="T11" fmla="*/ 13067 h 14347"/>
                <a:gd name="T12" fmla="*/ 15421 w 15421"/>
                <a:gd name="T13" fmla="*/ 0 h 14347"/>
              </a:gdLst>
              <a:ahLst/>
              <a:cxnLst>
                <a:cxn ang="0">
                  <a:pos x="T0" y="T1"/>
                </a:cxn>
                <a:cxn ang="0">
                  <a:pos x="T2" y="T3"/>
                </a:cxn>
                <a:cxn ang="0">
                  <a:pos x="T4" y="T5"/>
                </a:cxn>
                <a:cxn ang="0">
                  <a:pos x="T6" y="T7"/>
                </a:cxn>
                <a:cxn ang="0">
                  <a:pos x="T8" y="T9"/>
                </a:cxn>
                <a:cxn ang="0">
                  <a:pos x="T10" y="T11"/>
                </a:cxn>
                <a:cxn ang="0">
                  <a:pos x="T12" y="T13"/>
                </a:cxn>
              </a:cxnLst>
              <a:rect l="0" t="0" r="r" b="b"/>
              <a:pathLst>
                <a:path w="15421" h="14347">
                  <a:moveTo>
                    <a:pt x="15421" y="0"/>
                  </a:moveTo>
                  <a:cubicBezTo>
                    <a:pt x="9817" y="2921"/>
                    <a:pt x="4594" y="6803"/>
                    <a:pt x="0" y="11644"/>
                  </a:cubicBezTo>
                  <a:cubicBezTo>
                    <a:pt x="0" y="11644"/>
                    <a:pt x="0" y="11644"/>
                    <a:pt x="0" y="11644"/>
                  </a:cubicBezTo>
                  <a:cubicBezTo>
                    <a:pt x="0" y="11644"/>
                    <a:pt x="0" y="11644"/>
                    <a:pt x="0" y="11644"/>
                  </a:cubicBezTo>
                  <a:cubicBezTo>
                    <a:pt x="4122" y="13615"/>
                    <a:pt x="8883" y="14347"/>
                    <a:pt x="13720" y="13450"/>
                  </a:cubicBezTo>
                  <a:cubicBezTo>
                    <a:pt x="14291" y="13345"/>
                    <a:pt x="14859" y="13217"/>
                    <a:pt x="15421" y="13067"/>
                  </a:cubicBezTo>
                  <a:lnTo>
                    <a:pt x="15421" y="0"/>
                  </a:lnTo>
                  <a:close/>
                </a:path>
              </a:pathLst>
            </a:custGeom>
            <a:solidFill>
              <a:srgbClr val="EBEE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20" name="Freeform 11">
              <a:extLst>
                <a:ext uri="{FF2B5EF4-FFF2-40B4-BE49-F238E27FC236}">
                  <a16:creationId xmlns:a16="http://schemas.microsoft.com/office/drawing/2014/main" id="{CD504085-D74E-4639-BB3D-F043553024CD}"/>
                </a:ext>
                <a:ext uri="{C183D7F6-B498-43B3-948B-1728B52AA6E4}">
                  <adec:decorative xmlns:adec="http://schemas.microsoft.com/office/drawing/2017/decorative" xmlns="" val="1"/>
                </a:ext>
              </a:extLst>
            </p:cNvPr>
            <p:cNvSpPr>
              <a:spLocks/>
            </p:cNvSpPr>
            <p:nvPr userDrawn="1"/>
          </p:nvSpPr>
          <p:spPr bwMode="gray">
            <a:xfrm>
              <a:off x="3111501" y="1966913"/>
              <a:ext cx="6448425" cy="2617788"/>
            </a:xfrm>
            <a:custGeom>
              <a:avLst/>
              <a:gdLst>
                <a:gd name="T0" fmla="*/ 0 w 35919"/>
                <a:gd name="T1" fmla="*/ 2347 h 14576"/>
                <a:gd name="T2" fmla="*/ 0 w 35919"/>
                <a:gd name="T3" fmla="*/ 2347 h 14576"/>
                <a:gd name="T4" fmla="*/ 10038 w 35919"/>
                <a:gd name="T5" fmla="*/ 11873 h 14576"/>
                <a:gd name="T6" fmla="*/ 23758 w 35919"/>
                <a:gd name="T7" fmla="*/ 13679 h 14576"/>
                <a:gd name="T8" fmla="*/ 35919 w 35919"/>
                <a:gd name="T9" fmla="*/ 7076 h 14576"/>
                <a:gd name="T10" fmla="*/ 35919 w 35919"/>
                <a:gd name="T11" fmla="*/ 7076 h 14576"/>
                <a:gd name="T12" fmla="*/ 35919 w 35919"/>
                <a:gd name="T13" fmla="*/ 7076 h 14576"/>
                <a:gd name="T14" fmla="*/ 0 w 35919"/>
                <a:gd name="T15" fmla="*/ 2347 h 14576"/>
                <a:gd name="T16" fmla="*/ 0 w 35919"/>
                <a:gd name="T17" fmla="*/ 2347 h 14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919" h="14576">
                  <a:moveTo>
                    <a:pt x="0" y="2347"/>
                  </a:moveTo>
                  <a:cubicBezTo>
                    <a:pt x="0" y="2347"/>
                    <a:pt x="0" y="2347"/>
                    <a:pt x="0" y="2347"/>
                  </a:cubicBezTo>
                  <a:cubicBezTo>
                    <a:pt x="2177" y="6365"/>
                    <a:pt x="5598" y="9755"/>
                    <a:pt x="10038" y="11873"/>
                  </a:cubicBezTo>
                  <a:cubicBezTo>
                    <a:pt x="14160" y="13843"/>
                    <a:pt x="18921" y="14576"/>
                    <a:pt x="23758" y="13679"/>
                  </a:cubicBezTo>
                  <a:cubicBezTo>
                    <a:pt x="28251" y="12850"/>
                    <a:pt x="32533" y="10644"/>
                    <a:pt x="35919" y="7076"/>
                  </a:cubicBezTo>
                  <a:cubicBezTo>
                    <a:pt x="35919" y="7076"/>
                    <a:pt x="35919" y="7076"/>
                    <a:pt x="35919" y="7076"/>
                  </a:cubicBezTo>
                  <a:cubicBezTo>
                    <a:pt x="35919" y="7076"/>
                    <a:pt x="35919" y="7076"/>
                    <a:pt x="35919" y="7076"/>
                  </a:cubicBezTo>
                  <a:cubicBezTo>
                    <a:pt x="25126" y="1917"/>
                    <a:pt x="12662" y="0"/>
                    <a:pt x="0" y="2347"/>
                  </a:cubicBezTo>
                  <a:cubicBezTo>
                    <a:pt x="0" y="2347"/>
                    <a:pt x="0" y="2347"/>
                    <a:pt x="0" y="2347"/>
                  </a:cubicBez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C04E04C8-35A5-45D6-A655-664B6E92E83A}"/>
              </a:ext>
            </a:extLst>
          </p:cNvPr>
          <p:cNvSpPr>
            <a:spLocks noGrp="1"/>
          </p:cNvSpPr>
          <p:nvPr>
            <p:ph type="ctrTitle" hasCustomPrompt="1"/>
          </p:nvPr>
        </p:nvSpPr>
        <p:spPr>
          <a:xfrm>
            <a:off x="2026920" y="3073399"/>
            <a:ext cx="6661368" cy="1864043"/>
          </a:xfrm>
        </p:spPr>
        <p:txBody>
          <a:bodyPr anchor="b"/>
          <a:lstStyle>
            <a:lvl1pPr algn="l">
              <a:defRPr sz="4100">
                <a:solidFill>
                  <a:srgbClr val="FFFFFF"/>
                </a:solidFill>
              </a:defRPr>
            </a:lvl1pPr>
          </a:lstStyle>
          <a:p>
            <a:r>
              <a:rPr lang="fi-FI" dirty="0"/>
              <a:t>Esityksen aloitussivu, </a:t>
            </a:r>
            <a:br>
              <a:rPr lang="fi-FI" dirty="0"/>
            </a:br>
            <a:r>
              <a:rPr lang="fi-FI" dirty="0"/>
              <a:t>tumma sininen</a:t>
            </a:r>
            <a:br>
              <a:rPr lang="fi-FI" dirty="0"/>
            </a:br>
            <a:r>
              <a:rPr lang="fi-FI" dirty="0" err="1"/>
              <a:t>max</a:t>
            </a:r>
            <a:r>
              <a:rPr lang="fi-FI" dirty="0"/>
              <a:t>. 3 riviä</a:t>
            </a:r>
          </a:p>
        </p:txBody>
      </p:sp>
      <p:sp>
        <p:nvSpPr>
          <p:cNvPr id="3" name="Alaotsikko 2">
            <a:extLst>
              <a:ext uri="{FF2B5EF4-FFF2-40B4-BE49-F238E27FC236}">
                <a16:creationId xmlns:a16="http://schemas.microsoft.com/office/drawing/2014/main" id="{A06C93D0-DA83-4CF7-A503-5AEDE6A9787C}"/>
              </a:ext>
            </a:extLst>
          </p:cNvPr>
          <p:cNvSpPr>
            <a:spLocks noGrp="1"/>
          </p:cNvSpPr>
          <p:nvPr>
            <p:ph type="subTitle" idx="1" hasCustomPrompt="1"/>
          </p:nvPr>
        </p:nvSpPr>
        <p:spPr>
          <a:xfrm>
            <a:off x="2026920" y="5318760"/>
            <a:ext cx="8641080" cy="702528"/>
          </a:xfrm>
        </p:spPr>
        <p:txBody>
          <a:bodyPr/>
          <a:lstStyle>
            <a:lvl1pPr marL="0" indent="0" algn="l">
              <a:lnSpc>
                <a:spcPct val="110000"/>
              </a:lnSpc>
              <a:spcBef>
                <a:spcPts val="0"/>
              </a:spcBef>
              <a:buNone/>
              <a:defRPr sz="13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nimi, tehtävänimike</a:t>
            </a:r>
          </a:p>
          <a:p>
            <a:r>
              <a:rPr lang="fi-FI" dirty="0" err="1"/>
              <a:t>pp.kk.vvvv</a:t>
            </a:r>
            <a:endParaRPr lang="fi-FI" dirty="0"/>
          </a:p>
          <a:p>
            <a:r>
              <a:rPr lang="fi-FI" dirty="0"/>
              <a:t>Tilaisuuden nimi </a:t>
            </a:r>
          </a:p>
        </p:txBody>
      </p:sp>
      <p:pic>
        <p:nvPicPr>
          <p:cNvPr id="13" name="Kuva 12">
            <a:extLst>
              <a:ext uri="{FF2B5EF4-FFF2-40B4-BE49-F238E27FC236}">
                <a16:creationId xmlns:a16="http://schemas.microsoft.com/office/drawing/2014/main" id="{9B432168-221C-4229-ABD4-620A83233A31}"/>
              </a:ext>
              <a:ext uri="{C183D7F6-B498-43B3-948B-1728B52AA6E4}">
                <adec:decorative xmlns:adec="http://schemas.microsoft.com/office/drawing/2017/decorative" xmlns="" val="1"/>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84439" y="188259"/>
            <a:ext cx="5687933" cy="1864659"/>
          </a:xfrm>
          <a:prstGeom prst="rect">
            <a:avLst/>
          </a:prstGeom>
        </p:spPr>
      </p:pic>
    </p:spTree>
    <p:extLst>
      <p:ext uri="{BB962C8B-B14F-4D97-AF65-F5344CB8AC3E}">
        <p14:creationId xmlns:p14="http://schemas.microsoft.com/office/powerpoint/2010/main" val="251134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uvatekstillinen kuvapaikka">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a:xfrm>
            <a:off x="782320" y="306000"/>
            <a:ext cx="5025648" cy="1325563"/>
          </a:xfrm>
        </p:spPr>
        <p:txBody>
          <a:bodyPr/>
          <a:lstStyle>
            <a:lvl1pPr>
              <a:defRPr/>
            </a:lvl1pPr>
          </a:lstStyle>
          <a:p>
            <a:r>
              <a:rPr lang="fi-FI" dirty="0"/>
              <a:t>Tekstisivu kuvalla, </a:t>
            </a:r>
            <a:br>
              <a:rPr lang="fi-FI" dirty="0"/>
            </a:br>
            <a:r>
              <a:rPr lang="fi-FI" dirty="0"/>
              <a:t>lyhyt otsikko</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1762761"/>
            <a:ext cx="5025648" cy="4248000"/>
          </a:xfrm>
        </p:spPr>
        <p:txBody>
          <a:bodyPr/>
          <a:lstStyle>
            <a:lvl1pPr marL="269875" indent="-269875">
              <a:defRPr sz="2200"/>
            </a:lvl1pPr>
            <a:lvl2pPr marL="625475" indent="-265113">
              <a:defRPr/>
            </a:lvl2pPr>
            <a:lvl3pPr marL="715962" indent="0">
              <a:buNone/>
              <a:defRPr/>
            </a:lvl3pPr>
          </a:lstStyle>
          <a:p>
            <a:pPr lvl="0"/>
            <a:r>
              <a:rPr lang="fi-FI" smtClean="0"/>
              <a:t>Muokkaa tekstin perustyylejä</a:t>
            </a:r>
          </a:p>
          <a:p>
            <a:pPr lvl="1"/>
            <a:r>
              <a:rPr lang="fi-FI" smtClean="0"/>
              <a:t>toinen taso</a:t>
            </a:r>
          </a:p>
        </p:txBody>
      </p:sp>
      <p:sp>
        <p:nvSpPr>
          <p:cNvPr id="8" name="Kuvan paikkamerkki 19">
            <a:extLst>
              <a:ext uri="{FF2B5EF4-FFF2-40B4-BE49-F238E27FC236}">
                <a16:creationId xmlns:a16="http://schemas.microsoft.com/office/drawing/2014/main" id="{1CD34E48-431E-47C9-8075-E449B22F1C1A}"/>
              </a:ext>
              <a:ext uri="{C183D7F6-B498-43B3-948B-1728B52AA6E4}">
                <adec:decorative xmlns:adec="http://schemas.microsoft.com/office/drawing/2017/decorative" xmlns="" val="0"/>
              </a:ext>
            </a:extLst>
          </p:cNvPr>
          <p:cNvSpPr>
            <a:spLocks noGrp="1"/>
          </p:cNvSpPr>
          <p:nvPr>
            <p:ph type="pic" sz="quarter" idx="13"/>
          </p:nvPr>
        </p:nvSpPr>
        <p:spPr>
          <a:xfrm>
            <a:off x="6113461" y="-4484"/>
            <a:ext cx="6086310" cy="6866965"/>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6086309"/>
              <a:gd name="connsiteY0" fmla="*/ 4483 h 6862483"/>
              <a:gd name="connsiteX1" fmla="*/ 6086309 w 6086309"/>
              <a:gd name="connsiteY1" fmla="*/ 0 h 6862483"/>
              <a:gd name="connsiteX2" fmla="*/ 4087180 w 6086309"/>
              <a:gd name="connsiteY2" fmla="*/ 6862483 h 6862483"/>
              <a:gd name="connsiteX3" fmla="*/ 655475 w 6086309"/>
              <a:gd name="connsiteY3" fmla="*/ 6862483 h 6862483"/>
              <a:gd name="connsiteX4" fmla="*/ 5 w 6086309"/>
              <a:gd name="connsiteY4" fmla="*/ 3409885 h 6862483"/>
              <a:gd name="connsiteX5" fmla="*/ 655475 w 6086309"/>
              <a:gd name="connsiteY5" fmla="*/ 4483 h 6862483"/>
              <a:gd name="connsiteX0" fmla="*/ 655475 w 6086310"/>
              <a:gd name="connsiteY0" fmla="*/ 4483 h 6866965"/>
              <a:gd name="connsiteX1" fmla="*/ 6086309 w 6086310"/>
              <a:gd name="connsiteY1" fmla="*/ 0 h 6866965"/>
              <a:gd name="connsiteX2" fmla="*/ 6086310 w 6086310"/>
              <a:gd name="connsiteY2" fmla="*/ 6866965 h 6866965"/>
              <a:gd name="connsiteX3" fmla="*/ 655475 w 6086310"/>
              <a:gd name="connsiteY3" fmla="*/ 6862483 h 6866965"/>
              <a:gd name="connsiteX4" fmla="*/ 5 w 6086310"/>
              <a:gd name="connsiteY4" fmla="*/ 3409885 h 6866965"/>
              <a:gd name="connsiteX5" fmla="*/ 655475 w 6086310"/>
              <a:gd name="connsiteY5" fmla="*/ 4483 h 6866965"/>
              <a:gd name="connsiteX0" fmla="*/ 655475 w 6086310"/>
              <a:gd name="connsiteY0" fmla="*/ 4483 h 6866965"/>
              <a:gd name="connsiteX1" fmla="*/ 6086309 w 6086310"/>
              <a:gd name="connsiteY1" fmla="*/ 0 h 6866965"/>
              <a:gd name="connsiteX2" fmla="*/ 6086310 w 6086310"/>
              <a:gd name="connsiteY2" fmla="*/ 6866965 h 6866965"/>
              <a:gd name="connsiteX3" fmla="*/ 655475 w 6086310"/>
              <a:gd name="connsiteY3" fmla="*/ 6862483 h 6866965"/>
              <a:gd name="connsiteX4" fmla="*/ 5 w 6086310"/>
              <a:gd name="connsiteY4" fmla="*/ 3409885 h 6866965"/>
              <a:gd name="connsiteX5" fmla="*/ 655475 w 6086310"/>
              <a:gd name="connsiteY5" fmla="*/ 4483 h 6866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86310" h="6866965">
                <a:moveTo>
                  <a:pt x="655475" y="4483"/>
                </a:moveTo>
                <a:lnTo>
                  <a:pt x="6086309" y="0"/>
                </a:lnTo>
                <a:cubicBezTo>
                  <a:pt x="6086309" y="2288988"/>
                  <a:pt x="6086310" y="4577977"/>
                  <a:pt x="6086310" y="6866965"/>
                </a:cubicBezTo>
                <a:lnTo>
                  <a:pt x="655475" y="6862483"/>
                </a:lnTo>
                <a:cubicBezTo>
                  <a:pt x="198241" y="5584022"/>
                  <a:pt x="-1047" y="4542725"/>
                  <a:pt x="5" y="3409885"/>
                </a:cubicBezTo>
                <a:cubicBezTo>
                  <a:pt x="1057" y="2277045"/>
                  <a:pt x="220670" y="999399"/>
                  <a:pt x="655475" y="4483"/>
                </a:cubicBezTo>
                <a:close/>
              </a:path>
            </a:pathLst>
          </a:custGeom>
        </p:spPr>
        <p:txBody>
          <a:bodyPr anchor="ctr" anchorCtr="0"/>
          <a:lstStyle>
            <a:lvl1pPr marL="0" indent="0" algn="ctr">
              <a:buNone/>
              <a:defRPr/>
            </a:lvl1pPr>
          </a:lstStyle>
          <a:p>
            <a:r>
              <a:rPr lang="fi-FI" smtClean="0"/>
              <a:t>Lisää kuva napsauttamalla kuvaketta</a:t>
            </a:r>
            <a:endParaRPr lang="fi-FI" dirty="0"/>
          </a:p>
        </p:txBody>
      </p:sp>
      <p:sp>
        <p:nvSpPr>
          <p:cNvPr id="9" name="Alatunnisteen paikkamerkki 8">
            <a:extLst>
              <a:ext uri="{FF2B5EF4-FFF2-40B4-BE49-F238E27FC236}">
                <a16:creationId xmlns:a16="http://schemas.microsoft.com/office/drawing/2014/main" id="{9700E9CE-DAC8-4704-A149-43A60B27A84C}"/>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522E9968-6017-4856-A4C4-E7595C39E8B6}"/>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69509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15F941-B7C0-48FA-BC12-7B7C226826B8}"/>
              </a:ext>
            </a:extLst>
          </p:cNvPr>
          <p:cNvSpPr>
            <a:spLocks noGrp="1"/>
          </p:cNvSpPr>
          <p:nvPr>
            <p:ph type="title"/>
          </p:nvPr>
        </p:nvSpPr>
        <p:spPr/>
        <p:txBody>
          <a:bodyPr/>
          <a:lstStyle/>
          <a:p>
            <a:r>
              <a:rPr lang="fi-FI" smtClean="0"/>
              <a:t>Muokkaa perustyyl. napsautt.</a:t>
            </a:r>
            <a:endParaRPr lang="fi-FI"/>
          </a:p>
        </p:txBody>
      </p:sp>
      <p:sp>
        <p:nvSpPr>
          <p:cNvPr id="7" name="Alatunnisteen paikkamerkki 6">
            <a:extLst>
              <a:ext uri="{FF2B5EF4-FFF2-40B4-BE49-F238E27FC236}">
                <a16:creationId xmlns:a16="http://schemas.microsoft.com/office/drawing/2014/main" id="{7CD8110F-CCB3-4F2C-A24C-58395114068A}"/>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8" name="Dian numeron paikkamerkki 7">
            <a:extLst>
              <a:ext uri="{FF2B5EF4-FFF2-40B4-BE49-F238E27FC236}">
                <a16:creationId xmlns:a16="http://schemas.microsoft.com/office/drawing/2014/main" id="{DD1E9F2C-6E23-43A9-A7DE-626D34CEDD8A}"/>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2653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Alatunnisteen paikkamerkki 5">
            <a:extLst>
              <a:ext uri="{FF2B5EF4-FFF2-40B4-BE49-F238E27FC236}">
                <a16:creationId xmlns:a16="http://schemas.microsoft.com/office/drawing/2014/main" id="{CBD59BAD-0669-42AB-9904-BB6AA4465919}"/>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7" name="Dian numeron paikkamerkki 6">
            <a:extLst>
              <a:ext uri="{FF2B5EF4-FFF2-40B4-BE49-F238E27FC236}">
                <a16:creationId xmlns:a16="http://schemas.microsoft.com/office/drawing/2014/main" id="{2F973901-92EE-424C-B835-C2D00C6C55AD}"/>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131573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4D532A6C-0B99-4216-A2F9-969D711A60D9}"/>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0" name="Freeform 5">
              <a:extLst>
                <a:ext uri="{FF2B5EF4-FFF2-40B4-BE49-F238E27FC236}">
                  <a16:creationId xmlns:a16="http://schemas.microsoft.com/office/drawing/2014/main" id="{F21C24B7-8266-4B7D-8989-0F53D893F86E}"/>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6">
              <a:extLst>
                <a:ext uri="{FF2B5EF4-FFF2-40B4-BE49-F238E27FC236}">
                  <a16:creationId xmlns:a16="http://schemas.microsoft.com/office/drawing/2014/main" id="{B999390E-2FB8-427B-B933-E6E732173052}"/>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EA7E893D-9A24-4C16-949F-F2219584D473}"/>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7DE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02C92432-A7C5-495D-9420-AEC24657CB04}"/>
                </a:ext>
              </a:extLst>
            </p:cNvPr>
            <p:cNvSpPr>
              <a:spLocks/>
            </p:cNvSpPr>
            <p:nvPr userDrawn="1"/>
          </p:nvSpPr>
          <p:spPr bwMode="gray">
            <a:xfrm>
              <a:off x="7537451" y="6350"/>
              <a:ext cx="4640263"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Lst>
              <a:ahLst/>
              <a:cxnLst>
                <a:cxn ang="0">
                  <a:pos x="T0" y="T1"/>
                </a:cxn>
                <a:cxn ang="0">
                  <a:pos x="T2" y="T3"/>
                </a:cxn>
                <a:cxn ang="0">
                  <a:pos x="T4" y="T5"/>
                </a:cxn>
                <a:cxn ang="0">
                  <a:pos x="T6" y="T7"/>
                </a:cxn>
                <a:cxn ang="0">
                  <a:pos x="T8" y="T9"/>
                </a:cxn>
                <a:cxn ang="0">
                  <a:pos x="T10" y="T11"/>
                </a:cxn>
                <a:cxn ang="0">
                  <a:pos x="T12" y="T13"/>
                </a:cxn>
              </a:cxnLst>
              <a:rect l="0" t="0" r="r" b="b"/>
              <a:pathLst>
                <a:path w="25842" h="38100">
                  <a:moveTo>
                    <a:pt x="6521" y="0"/>
                  </a:moveTo>
                  <a:cubicBezTo>
                    <a:pt x="5250" y="2470"/>
                    <a:pt x="4187" y="5031"/>
                    <a:pt x="3337" y="7653"/>
                  </a:cubicBezTo>
                  <a:cubicBezTo>
                    <a:pt x="0" y="17923"/>
                    <a:pt x="89" y="28483"/>
                    <a:pt x="2968" y="38100"/>
                  </a:cubicBezTo>
                  <a:lnTo>
                    <a:pt x="4942" y="38100"/>
                  </a:lnTo>
                  <a:cubicBezTo>
                    <a:pt x="12730" y="32266"/>
                    <a:pt x="19704" y="25740"/>
                    <a:pt x="25842" y="18671"/>
                  </a:cubicBezTo>
                  <a:lnTo>
                    <a:pt x="25842" y="0"/>
                  </a:lnTo>
                  <a:lnTo>
                    <a:pt x="6521" y="0"/>
                  </a:lnTo>
                  <a:close/>
                </a:path>
              </a:pathLst>
            </a:custGeom>
            <a:solidFill>
              <a:srgbClr val="EBEE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356350" cy="2526981"/>
          </a:xfrm>
        </p:spPr>
        <p:txBody>
          <a:bodyPr anchor="t" anchorCtr="0"/>
          <a:lstStyle>
            <a:lvl1pPr>
              <a:defRPr sz="4100">
                <a:solidFill>
                  <a:schemeClr val="bg1"/>
                </a:solidFill>
              </a:defRPr>
            </a:lvl1pPr>
          </a:lstStyle>
          <a:p>
            <a:r>
              <a:rPr lang="fi-FI" dirty="0"/>
              <a:t>Väliotsikkosivu </a:t>
            </a:r>
            <a:br>
              <a:rPr lang="fi-FI" dirty="0"/>
            </a:br>
            <a:r>
              <a:rPr lang="fi-FI" dirty="0"/>
              <a:t>esityksen </a:t>
            </a:r>
            <a:br>
              <a:rPr lang="fi-FI" dirty="0"/>
            </a:br>
            <a:r>
              <a:rPr lang="fi-FI" dirty="0"/>
              <a:t>jäsentämiseen, </a:t>
            </a:r>
            <a:br>
              <a:rPr lang="fi-FI" dirty="0"/>
            </a:br>
            <a:r>
              <a:rPr lang="fi-FI" dirty="0"/>
              <a:t>4 riviä lyhyellä tekstillä</a:t>
            </a:r>
          </a:p>
        </p:txBody>
      </p:sp>
      <p:sp>
        <p:nvSpPr>
          <p:cNvPr id="7" name="Alatunnisteen paikkamerkki 6">
            <a:extLst>
              <a:ext uri="{FF2B5EF4-FFF2-40B4-BE49-F238E27FC236}">
                <a16:creationId xmlns:a16="http://schemas.microsoft.com/office/drawing/2014/main" id="{29F8BFF4-EC86-4A85-B914-B241AE572CC2}"/>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8" name="Dian numeron paikkamerkki 7">
            <a:extLst>
              <a:ext uri="{FF2B5EF4-FFF2-40B4-BE49-F238E27FC236}">
                <a16:creationId xmlns:a16="http://schemas.microsoft.com/office/drawing/2014/main" id="{4F20DE8F-8CBA-4069-B1E4-BBCC9BE8AF02}"/>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502899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san ylätunniste 2">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4D532A6C-0B99-4216-A2F9-969D711A60D9}"/>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0" name="Freeform 5">
              <a:extLst>
                <a:ext uri="{FF2B5EF4-FFF2-40B4-BE49-F238E27FC236}">
                  <a16:creationId xmlns:a16="http://schemas.microsoft.com/office/drawing/2014/main" id="{F21C24B7-8266-4B7D-8989-0F53D893F86E}"/>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6">
              <a:extLst>
                <a:ext uri="{FF2B5EF4-FFF2-40B4-BE49-F238E27FC236}">
                  <a16:creationId xmlns:a16="http://schemas.microsoft.com/office/drawing/2014/main" id="{B999390E-2FB8-427B-B933-E6E732173052}"/>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EA7E893D-9A24-4C16-949F-F2219584D473}"/>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7DE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02C92432-A7C5-495D-9420-AEC24657CB04}"/>
                </a:ext>
              </a:extLst>
            </p:cNvPr>
            <p:cNvSpPr>
              <a:spLocks/>
            </p:cNvSpPr>
            <p:nvPr userDrawn="1"/>
          </p:nvSpPr>
          <p:spPr bwMode="gray">
            <a:xfrm>
              <a:off x="7537451" y="6350"/>
              <a:ext cx="4640263"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Lst>
              <a:ahLst/>
              <a:cxnLst>
                <a:cxn ang="0">
                  <a:pos x="T0" y="T1"/>
                </a:cxn>
                <a:cxn ang="0">
                  <a:pos x="T2" y="T3"/>
                </a:cxn>
                <a:cxn ang="0">
                  <a:pos x="T4" y="T5"/>
                </a:cxn>
                <a:cxn ang="0">
                  <a:pos x="T6" y="T7"/>
                </a:cxn>
                <a:cxn ang="0">
                  <a:pos x="T8" y="T9"/>
                </a:cxn>
                <a:cxn ang="0">
                  <a:pos x="T10" y="T11"/>
                </a:cxn>
                <a:cxn ang="0">
                  <a:pos x="T12" y="T13"/>
                </a:cxn>
              </a:cxnLst>
              <a:rect l="0" t="0" r="r" b="b"/>
              <a:pathLst>
                <a:path w="25842" h="38100">
                  <a:moveTo>
                    <a:pt x="6521" y="0"/>
                  </a:moveTo>
                  <a:cubicBezTo>
                    <a:pt x="5250" y="2470"/>
                    <a:pt x="4187" y="5031"/>
                    <a:pt x="3337" y="7653"/>
                  </a:cubicBezTo>
                  <a:cubicBezTo>
                    <a:pt x="0" y="17923"/>
                    <a:pt x="89" y="28483"/>
                    <a:pt x="2968" y="38100"/>
                  </a:cubicBezTo>
                  <a:lnTo>
                    <a:pt x="4942" y="38100"/>
                  </a:lnTo>
                  <a:cubicBezTo>
                    <a:pt x="12730" y="32266"/>
                    <a:pt x="19704" y="25740"/>
                    <a:pt x="25842" y="18671"/>
                  </a:cubicBezTo>
                  <a:lnTo>
                    <a:pt x="25842" y="0"/>
                  </a:lnTo>
                  <a:lnTo>
                    <a:pt x="6521" y="0"/>
                  </a:lnTo>
                  <a:close/>
                </a:path>
              </a:pathLst>
            </a:custGeom>
            <a:solidFill>
              <a:srgbClr val="EBEE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932414" cy="871933"/>
          </a:xfrm>
        </p:spPr>
        <p:txBody>
          <a:bodyPr anchor="t" anchorCtr="0"/>
          <a:lstStyle>
            <a:lvl1pPr>
              <a:defRPr sz="5600">
                <a:solidFill>
                  <a:schemeClr val="bg1"/>
                </a:solidFill>
              </a:defRPr>
            </a:lvl1pPr>
          </a:lstStyle>
          <a:p>
            <a:r>
              <a:rPr lang="fi-FI" dirty="0"/>
              <a:t>Yksi tekstirivi</a:t>
            </a:r>
          </a:p>
        </p:txBody>
      </p:sp>
      <p:sp>
        <p:nvSpPr>
          <p:cNvPr id="9" name="Alatunnisteen paikkamerkki 8">
            <a:extLst>
              <a:ext uri="{FF2B5EF4-FFF2-40B4-BE49-F238E27FC236}">
                <a16:creationId xmlns:a16="http://schemas.microsoft.com/office/drawing/2014/main" id="{D25FCF1C-6312-4783-B492-30778B19C6E3}"/>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5" name="Dian numeron paikkamerkki 14">
            <a:extLst>
              <a:ext uri="{FF2B5EF4-FFF2-40B4-BE49-F238E27FC236}">
                <a16:creationId xmlns:a16="http://schemas.microsoft.com/office/drawing/2014/main" id="{B58E6CF3-2C51-4D95-85AA-2F72E91E1C2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981760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san ylätunniste 3">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371D5EAE-A81E-4265-8AF7-3903B2858231}"/>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8" name="Freeform 5">
              <a:extLst>
                <a:ext uri="{FF2B5EF4-FFF2-40B4-BE49-F238E27FC236}">
                  <a16:creationId xmlns:a16="http://schemas.microsoft.com/office/drawing/2014/main" id="{044C3A0F-7691-49FE-96B6-E859DEADF166}"/>
                </a:ext>
              </a:extLst>
            </p:cNvPr>
            <p:cNvSpPr>
              <a:spLocks/>
            </p:cNvSpPr>
            <p:nvPr userDrawn="1"/>
          </p:nvSpPr>
          <p:spPr bwMode="gray">
            <a:xfrm>
              <a:off x="14288" y="6350"/>
              <a:ext cx="8818016"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6">
              <a:extLst>
                <a:ext uri="{FF2B5EF4-FFF2-40B4-BE49-F238E27FC236}">
                  <a16:creationId xmlns:a16="http://schemas.microsoft.com/office/drawing/2014/main" id="{A1030837-DB02-4459-9A4B-059E43444645}"/>
                </a:ext>
              </a:extLst>
            </p:cNvPr>
            <p:cNvSpPr>
              <a:spLocks/>
            </p:cNvSpPr>
            <p:nvPr userDrawn="1"/>
          </p:nvSpPr>
          <p:spPr bwMode="gray">
            <a:xfrm>
              <a:off x="7537451" y="6350"/>
              <a:ext cx="4640263"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Lst>
              <a:ahLst/>
              <a:cxnLst>
                <a:cxn ang="0">
                  <a:pos x="T0" y="T1"/>
                </a:cxn>
                <a:cxn ang="0">
                  <a:pos x="T2" y="T3"/>
                </a:cxn>
                <a:cxn ang="0">
                  <a:pos x="T4" y="T5"/>
                </a:cxn>
                <a:cxn ang="0">
                  <a:pos x="T6" y="T7"/>
                </a:cxn>
                <a:cxn ang="0">
                  <a:pos x="T8" y="T9"/>
                </a:cxn>
                <a:cxn ang="0">
                  <a:pos x="T10" y="T11"/>
                </a:cxn>
                <a:cxn ang="0">
                  <a:pos x="T12" y="T13"/>
                </a:cxn>
              </a:cxnLst>
              <a:rect l="0" t="0" r="r" b="b"/>
              <a:pathLst>
                <a:path w="25842" h="38100">
                  <a:moveTo>
                    <a:pt x="6521" y="0"/>
                  </a:moveTo>
                  <a:cubicBezTo>
                    <a:pt x="5250" y="2470"/>
                    <a:pt x="4187" y="5031"/>
                    <a:pt x="3337" y="7653"/>
                  </a:cubicBezTo>
                  <a:cubicBezTo>
                    <a:pt x="0" y="17923"/>
                    <a:pt x="89" y="28483"/>
                    <a:pt x="2968" y="38100"/>
                  </a:cubicBezTo>
                  <a:lnTo>
                    <a:pt x="4942" y="38100"/>
                  </a:lnTo>
                  <a:cubicBezTo>
                    <a:pt x="12730" y="32266"/>
                    <a:pt x="19704" y="25740"/>
                    <a:pt x="25842" y="18671"/>
                  </a:cubicBezTo>
                  <a:lnTo>
                    <a:pt x="25842" y="0"/>
                  </a:lnTo>
                  <a:lnTo>
                    <a:pt x="6521" y="0"/>
                  </a:lnTo>
                  <a:close/>
                </a:path>
              </a:pathLst>
            </a:custGeom>
            <a:solidFill>
              <a:srgbClr val="4A6B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C76AF66B-5E40-49AE-9A2F-3ABA9901A079}"/>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7DE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52C3FDA0-0DB0-41FE-9FFC-0002998FEFD7}"/>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9828000" cy="1955671"/>
          </a:xfrm>
        </p:spPr>
        <p:txBody>
          <a:bodyPr anchor="t" anchorCtr="0"/>
          <a:lstStyle>
            <a:lvl1pPr>
              <a:defRPr sz="4100">
                <a:solidFill>
                  <a:schemeClr val="bg1"/>
                </a:solidFill>
              </a:defRPr>
            </a:lvl1pPr>
          </a:lstStyle>
          <a:p>
            <a:r>
              <a:rPr lang="fi-FI" dirty="0"/>
              <a:t>Väliotsikkosivu esityksen </a:t>
            </a:r>
            <a:br>
              <a:rPr lang="fi-FI" dirty="0"/>
            </a:br>
            <a:r>
              <a:rPr lang="fi-FI" dirty="0"/>
              <a:t>jäsentämiseen pitkällä tekstillä</a:t>
            </a:r>
            <a:br>
              <a:rPr lang="fi-FI" dirty="0"/>
            </a:br>
            <a:r>
              <a:rPr lang="fi-FI" dirty="0" err="1"/>
              <a:t>max</a:t>
            </a:r>
            <a:r>
              <a:rPr lang="fi-FI" dirty="0"/>
              <a:t>. 3 riviä</a:t>
            </a:r>
          </a:p>
        </p:txBody>
      </p:sp>
      <p:sp>
        <p:nvSpPr>
          <p:cNvPr id="20" name="Alatunnisteen paikkamerkki 19">
            <a:extLst>
              <a:ext uri="{FF2B5EF4-FFF2-40B4-BE49-F238E27FC236}">
                <a16:creationId xmlns:a16="http://schemas.microsoft.com/office/drawing/2014/main" id="{5A33775A-8692-4630-B0A7-351A15032642}"/>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21" name="Dian numeron paikkamerkki 20">
            <a:extLst>
              <a:ext uri="{FF2B5EF4-FFF2-40B4-BE49-F238E27FC236}">
                <a16:creationId xmlns:a16="http://schemas.microsoft.com/office/drawing/2014/main" id="{DBD8842B-CE46-458C-9327-5C7AC4214DEE}"/>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208415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san ylätunniste 4">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371D5EAE-A81E-4265-8AF7-3903B2858231}"/>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8" name="Freeform 5">
              <a:extLst>
                <a:ext uri="{FF2B5EF4-FFF2-40B4-BE49-F238E27FC236}">
                  <a16:creationId xmlns:a16="http://schemas.microsoft.com/office/drawing/2014/main" id="{044C3A0F-7691-49FE-96B6-E859DEADF166}"/>
                </a:ext>
              </a:extLst>
            </p:cNvPr>
            <p:cNvSpPr>
              <a:spLocks/>
            </p:cNvSpPr>
            <p:nvPr userDrawn="1"/>
          </p:nvSpPr>
          <p:spPr bwMode="gray">
            <a:xfrm>
              <a:off x="14288" y="6350"/>
              <a:ext cx="8818016"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6">
              <a:extLst>
                <a:ext uri="{FF2B5EF4-FFF2-40B4-BE49-F238E27FC236}">
                  <a16:creationId xmlns:a16="http://schemas.microsoft.com/office/drawing/2014/main" id="{A1030837-DB02-4459-9A4B-059E43444645}"/>
                </a:ext>
              </a:extLst>
            </p:cNvPr>
            <p:cNvSpPr>
              <a:spLocks/>
            </p:cNvSpPr>
            <p:nvPr userDrawn="1"/>
          </p:nvSpPr>
          <p:spPr bwMode="gray">
            <a:xfrm>
              <a:off x="7537451" y="6350"/>
              <a:ext cx="4640263"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Lst>
              <a:ahLst/>
              <a:cxnLst>
                <a:cxn ang="0">
                  <a:pos x="T0" y="T1"/>
                </a:cxn>
                <a:cxn ang="0">
                  <a:pos x="T2" y="T3"/>
                </a:cxn>
                <a:cxn ang="0">
                  <a:pos x="T4" y="T5"/>
                </a:cxn>
                <a:cxn ang="0">
                  <a:pos x="T6" y="T7"/>
                </a:cxn>
                <a:cxn ang="0">
                  <a:pos x="T8" y="T9"/>
                </a:cxn>
                <a:cxn ang="0">
                  <a:pos x="T10" y="T11"/>
                </a:cxn>
                <a:cxn ang="0">
                  <a:pos x="T12" y="T13"/>
                </a:cxn>
              </a:cxnLst>
              <a:rect l="0" t="0" r="r" b="b"/>
              <a:pathLst>
                <a:path w="25842" h="38100">
                  <a:moveTo>
                    <a:pt x="6521" y="0"/>
                  </a:moveTo>
                  <a:cubicBezTo>
                    <a:pt x="5250" y="2470"/>
                    <a:pt x="4187" y="5031"/>
                    <a:pt x="3337" y="7653"/>
                  </a:cubicBezTo>
                  <a:cubicBezTo>
                    <a:pt x="0" y="17923"/>
                    <a:pt x="89" y="28483"/>
                    <a:pt x="2968" y="38100"/>
                  </a:cubicBezTo>
                  <a:lnTo>
                    <a:pt x="4942" y="38100"/>
                  </a:lnTo>
                  <a:cubicBezTo>
                    <a:pt x="12730" y="32266"/>
                    <a:pt x="19704" y="25740"/>
                    <a:pt x="25842" y="18671"/>
                  </a:cubicBezTo>
                  <a:lnTo>
                    <a:pt x="25842" y="0"/>
                  </a:lnTo>
                  <a:lnTo>
                    <a:pt x="6521" y="0"/>
                  </a:lnTo>
                  <a:close/>
                </a:path>
              </a:pathLst>
            </a:custGeom>
            <a:solidFill>
              <a:srgbClr val="4A6B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C76AF66B-5E40-49AE-9A2F-3ABA9901A079}"/>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7DE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52C3FDA0-0DB0-41FE-9FFC-0002998FEFD7}"/>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9828000" cy="936000"/>
          </a:xfrm>
        </p:spPr>
        <p:txBody>
          <a:bodyPr anchor="t" anchorCtr="0"/>
          <a:lstStyle>
            <a:lvl1pPr>
              <a:defRPr sz="5600">
                <a:solidFill>
                  <a:schemeClr val="bg1"/>
                </a:solidFill>
              </a:defRPr>
            </a:lvl1pPr>
          </a:lstStyle>
          <a:p>
            <a:r>
              <a:rPr lang="fi-FI" dirty="0"/>
              <a:t>Väliotsikkosivu, yksi sana tai rivi</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769322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paikka">
    <p:bg>
      <p:bgPr>
        <a:solidFill>
          <a:srgbClr val="365ABD"/>
        </a:solidFill>
        <a:effectLst/>
      </p:bgPr>
    </p:bg>
    <p:spTree>
      <p:nvGrpSpPr>
        <p:cNvPr id="1" name=""/>
        <p:cNvGrpSpPr/>
        <p:nvPr/>
      </p:nvGrpSpPr>
      <p:grpSpPr>
        <a:xfrm>
          <a:off x="0" y="0"/>
          <a:ext cx="0" cy="0"/>
          <a:chOff x="0" y="0"/>
          <a:chExt cx="0" cy="0"/>
        </a:xfrm>
      </p:grpSpPr>
      <p:sp>
        <p:nvSpPr>
          <p:cNvPr id="25" name="Freeform 11">
            <a:extLst>
              <a:ext uri="{FF2B5EF4-FFF2-40B4-BE49-F238E27FC236}">
                <a16:creationId xmlns:a16="http://schemas.microsoft.com/office/drawing/2014/main" id="{C38B15FE-EB78-49DB-9C78-8EDF68976BF4}"/>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196246"/>
            <a:ext cx="6428358" cy="1952053"/>
          </a:xfrm>
        </p:spPr>
        <p:txBody>
          <a:bodyPr anchor="t" anchorCtr="0"/>
          <a:lstStyle>
            <a:lvl1pPr>
              <a:defRPr sz="4100">
                <a:solidFill>
                  <a:schemeClr val="bg1"/>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
        <p:nvSpPr>
          <p:cNvPr id="20" name="Kuvan paikkamerkki 19">
            <a:extLst>
              <a:ext uri="{FF2B5EF4-FFF2-40B4-BE49-F238E27FC236}">
                <a16:creationId xmlns:a16="http://schemas.microsoft.com/office/drawing/2014/main" id="{8DB9BFF2-C31A-4614-8C44-870E61EDC78C}"/>
              </a:ext>
              <a:ext uri="{C183D7F6-B498-43B3-948B-1728B52AA6E4}">
                <adec:decorative xmlns:adec="http://schemas.microsoft.com/office/drawing/2017/decorative" xmlns="" val="1"/>
              </a:ext>
            </a:extLst>
          </p:cNvPr>
          <p:cNvSpPr>
            <a:spLocks noGrp="1"/>
          </p:cNvSpPr>
          <p:nvPr userDrawn="1">
            <p:ph type="pic" sz="quarter" idx="13"/>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solidFill>
            <a:schemeClr val="bg1"/>
          </a:solidFill>
        </p:spPr>
        <p:txBody>
          <a:bodyPr anchor="ctr" anchorCtr="0"/>
          <a:lstStyle>
            <a:lvl1pPr marL="0" indent="0" algn="ctr">
              <a:buNone/>
              <a:defRPr/>
            </a:lvl1pPr>
          </a:lstStyle>
          <a:p>
            <a:r>
              <a:rPr lang="fi-FI" smtClean="0"/>
              <a:t>Lisää kuva napsauttamalla kuvaketta</a:t>
            </a:r>
            <a:endParaRPr lang="fi-FI" dirty="0"/>
          </a:p>
        </p:txBody>
      </p:sp>
    </p:spTree>
    <p:extLst>
      <p:ext uri="{BB962C8B-B14F-4D97-AF65-F5344CB8AC3E}">
        <p14:creationId xmlns:p14="http://schemas.microsoft.com/office/powerpoint/2010/main" val="1577253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1">
    <p:bg>
      <p:bgPr>
        <a:solidFill>
          <a:srgbClr val="365ABD"/>
        </a:solidFill>
        <a:effectLst/>
      </p:bgPr>
    </p:bg>
    <p:spTree>
      <p:nvGrpSpPr>
        <p:cNvPr id="1" name=""/>
        <p:cNvGrpSpPr/>
        <p:nvPr/>
      </p:nvGrpSpPr>
      <p:grpSpPr>
        <a:xfrm>
          <a:off x="0" y="0"/>
          <a:ext cx="0" cy="0"/>
          <a:chOff x="0" y="0"/>
          <a:chExt cx="0" cy="0"/>
        </a:xfrm>
      </p:grpSpPr>
      <p:pic>
        <p:nvPicPr>
          <p:cNvPr id="28" name="Kuva 27" descr="Kuva, joka sisältää kohteen lumi, rakennus, mies, katettu">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8084729" y="0"/>
            <a:ext cx="4108704" cy="6858000"/>
          </a:xfrm>
          <a:prstGeom prst="rect">
            <a:avLst/>
          </a:prstGeom>
        </p:spPr>
      </p:pic>
      <p:grpSp>
        <p:nvGrpSpPr>
          <p:cNvPr id="26" name="Ryhmä 25">
            <a:extLst>
              <a:ext uri="{FF2B5EF4-FFF2-40B4-BE49-F238E27FC236}">
                <a16:creationId xmlns:a16="http://schemas.microsoft.com/office/drawing/2014/main" id="{F799DD09-7730-4542-89B9-54881FBB5779}"/>
              </a:ext>
              <a:ext uri="{C183D7F6-B498-43B3-948B-1728B52AA6E4}">
                <adec:decorative xmlns:adec="http://schemas.microsoft.com/office/drawing/2017/decorative" xmlns="" val="1"/>
              </a:ext>
            </a:extLst>
          </p:cNvPr>
          <p:cNvGrpSpPr>
            <a:grpSpLocks noChangeAspect="1"/>
          </p:cNvGrpSpPr>
          <p:nvPr userDrawn="1"/>
        </p:nvGrpSpPr>
        <p:grpSpPr bwMode="gray">
          <a:xfrm>
            <a:off x="0" y="0"/>
            <a:ext cx="8756990" cy="6858000"/>
            <a:chOff x="1725613" y="6350"/>
            <a:chExt cx="8740775" cy="6845301"/>
          </a:xfrm>
        </p:grpSpPr>
        <p:sp>
          <p:nvSpPr>
            <p:cNvPr id="24" name="Freeform 10">
              <a:extLst>
                <a:ext uri="{FF2B5EF4-FFF2-40B4-BE49-F238E27FC236}">
                  <a16:creationId xmlns:a16="http://schemas.microsoft.com/office/drawing/2014/main" id="{E5B9F0F0-2539-458B-AAF7-535BE5D78F43}"/>
                </a:ext>
              </a:extLst>
            </p:cNvPr>
            <p:cNvSpPr>
              <a:spLocks/>
            </p:cNvSpPr>
            <p:nvPr userDrawn="1"/>
          </p:nvSpPr>
          <p:spPr bwMode="gray">
            <a:xfrm>
              <a:off x="1725613" y="6350"/>
              <a:ext cx="8740775" cy="6845300"/>
            </a:xfrm>
            <a:custGeom>
              <a:avLst/>
              <a:gdLst>
                <a:gd name="T0" fmla="*/ 0 w 48666"/>
                <a:gd name="T1" fmla="*/ 38100 h 38100"/>
                <a:gd name="T2" fmla="*/ 48666 w 48666"/>
                <a:gd name="T3" fmla="*/ 38100 h 38100"/>
                <a:gd name="T4" fmla="*/ 46174 w 48666"/>
                <a:gd name="T5" fmla="*/ 29774 h 38100"/>
                <a:gd name="T6" fmla="*/ 46174 w 48666"/>
                <a:gd name="T7" fmla="*/ 29774 h 38100"/>
                <a:gd name="T8" fmla="*/ 48657 w 48666"/>
                <a:gd name="T9" fmla="*/ 0 h 38100"/>
                <a:gd name="T10" fmla="*/ 0 w 48666"/>
                <a:gd name="T11" fmla="*/ 0 h 38100"/>
                <a:gd name="T12" fmla="*/ 0 w 48666"/>
                <a:gd name="T13" fmla="*/ 38100 h 38100"/>
              </a:gdLst>
              <a:ahLst/>
              <a:cxnLst>
                <a:cxn ang="0">
                  <a:pos x="T0" y="T1"/>
                </a:cxn>
                <a:cxn ang="0">
                  <a:pos x="T2" y="T3"/>
                </a:cxn>
                <a:cxn ang="0">
                  <a:pos x="T4" y="T5"/>
                </a:cxn>
                <a:cxn ang="0">
                  <a:pos x="T6" y="T7"/>
                </a:cxn>
                <a:cxn ang="0">
                  <a:pos x="T8" y="T9"/>
                </a:cxn>
                <a:cxn ang="0">
                  <a:pos x="T10" y="T11"/>
                </a:cxn>
                <a:cxn ang="0">
                  <a:pos x="T12" y="T13"/>
                </a:cxn>
              </a:cxnLst>
              <a:rect l="0" t="0" r="r" b="b"/>
              <a:pathLst>
                <a:path w="48666" h="38100">
                  <a:moveTo>
                    <a:pt x="0" y="38100"/>
                  </a:moveTo>
                  <a:lnTo>
                    <a:pt x="48666" y="38100"/>
                  </a:lnTo>
                  <a:cubicBezTo>
                    <a:pt x="47620" y="35440"/>
                    <a:pt x="46781" y="32661"/>
                    <a:pt x="46174" y="29774"/>
                  </a:cubicBezTo>
                  <a:lnTo>
                    <a:pt x="46174" y="29774"/>
                  </a:lnTo>
                  <a:cubicBezTo>
                    <a:pt x="44128" y="20120"/>
                    <a:pt x="44799" y="9795"/>
                    <a:pt x="48657" y="0"/>
                  </a:cubicBezTo>
                  <a:lnTo>
                    <a:pt x="0" y="0"/>
                  </a:lnTo>
                  <a:lnTo>
                    <a:pt x="0"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11">
              <a:extLst>
                <a:ext uri="{FF2B5EF4-FFF2-40B4-BE49-F238E27FC236}">
                  <a16:creationId xmlns:a16="http://schemas.microsoft.com/office/drawing/2014/main" id="{C38B15FE-EB78-49DB-9C78-8EDF68976BF4}"/>
                </a:ext>
              </a:extLst>
            </p:cNvPr>
            <p:cNvSpPr>
              <a:spLocks/>
            </p:cNvSpPr>
            <p:nvPr userDrawn="1"/>
          </p:nvSpPr>
          <p:spPr bwMode="gray">
            <a:xfrm>
              <a:off x="1725613" y="5081588"/>
              <a:ext cx="5503863" cy="1770063"/>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2196246"/>
            <a:ext cx="6428358" cy="1952053"/>
          </a:xfrm>
        </p:spPr>
        <p:txBody>
          <a:bodyPr anchor="t" anchorCtr="0"/>
          <a:lstStyle>
            <a:lvl1pPr>
              <a:defRPr sz="4100">
                <a:solidFill>
                  <a:schemeClr val="bg1"/>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569213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3">
    <p:bg>
      <p:bgPr>
        <a:solidFill>
          <a:srgbClr val="365ABD"/>
        </a:solidFill>
        <a:effectLst/>
      </p:bgPr>
    </p:bg>
    <p:spTree>
      <p:nvGrpSpPr>
        <p:cNvPr id="1" name=""/>
        <p:cNvGrpSpPr/>
        <p:nvPr/>
      </p:nvGrpSpPr>
      <p:grpSpPr>
        <a:xfrm>
          <a:off x="0" y="0"/>
          <a:ext cx="0" cy="0"/>
          <a:chOff x="0" y="0"/>
          <a:chExt cx="0" cy="0"/>
        </a:xfrm>
      </p:grpSpPr>
      <p:pic>
        <p:nvPicPr>
          <p:cNvPr id="28" name="Kuva 27" descr="Kuva, joka sisältää kohteen tuulimylly, ulko, näkymä, auto">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8075765" y="0"/>
            <a:ext cx="4108704" cy="6858000"/>
          </a:xfrm>
          <a:prstGeom prst="rect">
            <a:avLst/>
          </a:prstGeom>
        </p:spPr>
      </p:pic>
      <p:grpSp>
        <p:nvGrpSpPr>
          <p:cNvPr id="26" name="Ryhmä 25">
            <a:extLst>
              <a:ext uri="{FF2B5EF4-FFF2-40B4-BE49-F238E27FC236}">
                <a16:creationId xmlns:a16="http://schemas.microsoft.com/office/drawing/2014/main" id="{F799DD09-7730-4542-89B9-54881FBB5779}"/>
              </a:ext>
              <a:ext uri="{C183D7F6-B498-43B3-948B-1728B52AA6E4}">
                <adec:decorative xmlns:adec="http://schemas.microsoft.com/office/drawing/2017/decorative" xmlns="" val="1"/>
              </a:ext>
            </a:extLst>
          </p:cNvPr>
          <p:cNvGrpSpPr>
            <a:grpSpLocks noChangeAspect="1"/>
          </p:cNvGrpSpPr>
          <p:nvPr userDrawn="1"/>
        </p:nvGrpSpPr>
        <p:grpSpPr bwMode="gray">
          <a:xfrm>
            <a:off x="0" y="0"/>
            <a:ext cx="8756990" cy="6858000"/>
            <a:chOff x="1725613" y="6350"/>
            <a:chExt cx="8740775" cy="6845301"/>
          </a:xfrm>
        </p:grpSpPr>
        <p:sp>
          <p:nvSpPr>
            <p:cNvPr id="24" name="Freeform 10">
              <a:extLst>
                <a:ext uri="{FF2B5EF4-FFF2-40B4-BE49-F238E27FC236}">
                  <a16:creationId xmlns:a16="http://schemas.microsoft.com/office/drawing/2014/main" id="{E5B9F0F0-2539-458B-AAF7-535BE5D78F43}"/>
                </a:ext>
              </a:extLst>
            </p:cNvPr>
            <p:cNvSpPr>
              <a:spLocks/>
            </p:cNvSpPr>
            <p:nvPr userDrawn="1"/>
          </p:nvSpPr>
          <p:spPr bwMode="gray">
            <a:xfrm>
              <a:off x="1725613" y="6350"/>
              <a:ext cx="8740775" cy="6845300"/>
            </a:xfrm>
            <a:custGeom>
              <a:avLst/>
              <a:gdLst>
                <a:gd name="T0" fmla="*/ 0 w 48666"/>
                <a:gd name="T1" fmla="*/ 38100 h 38100"/>
                <a:gd name="T2" fmla="*/ 48666 w 48666"/>
                <a:gd name="T3" fmla="*/ 38100 h 38100"/>
                <a:gd name="T4" fmla="*/ 46174 w 48666"/>
                <a:gd name="T5" fmla="*/ 29774 h 38100"/>
                <a:gd name="T6" fmla="*/ 46174 w 48666"/>
                <a:gd name="T7" fmla="*/ 29774 h 38100"/>
                <a:gd name="T8" fmla="*/ 48657 w 48666"/>
                <a:gd name="T9" fmla="*/ 0 h 38100"/>
                <a:gd name="T10" fmla="*/ 0 w 48666"/>
                <a:gd name="T11" fmla="*/ 0 h 38100"/>
                <a:gd name="T12" fmla="*/ 0 w 48666"/>
                <a:gd name="T13" fmla="*/ 38100 h 38100"/>
              </a:gdLst>
              <a:ahLst/>
              <a:cxnLst>
                <a:cxn ang="0">
                  <a:pos x="T0" y="T1"/>
                </a:cxn>
                <a:cxn ang="0">
                  <a:pos x="T2" y="T3"/>
                </a:cxn>
                <a:cxn ang="0">
                  <a:pos x="T4" y="T5"/>
                </a:cxn>
                <a:cxn ang="0">
                  <a:pos x="T6" y="T7"/>
                </a:cxn>
                <a:cxn ang="0">
                  <a:pos x="T8" y="T9"/>
                </a:cxn>
                <a:cxn ang="0">
                  <a:pos x="T10" y="T11"/>
                </a:cxn>
                <a:cxn ang="0">
                  <a:pos x="T12" y="T13"/>
                </a:cxn>
              </a:cxnLst>
              <a:rect l="0" t="0" r="r" b="b"/>
              <a:pathLst>
                <a:path w="48666" h="38100">
                  <a:moveTo>
                    <a:pt x="0" y="38100"/>
                  </a:moveTo>
                  <a:lnTo>
                    <a:pt x="48666" y="38100"/>
                  </a:lnTo>
                  <a:cubicBezTo>
                    <a:pt x="47620" y="35440"/>
                    <a:pt x="46781" y="32661"/>
                    <a:pt x="46174" y="29774"/>
                  </a:cubicBezTo>
                  <a:lnTo>
                    <a:pt x="46174" y="29774"/>
                  </a:lnTo>
                  <a:cubicBezTo>
                    <a:pt x="44128" y="20120"/>
                    <a:pt x="44799" y="9795"/>
                    <a:pt x="48657" y="0"/>
                  </a:cubicBezTo>
                  <a:lnTo>
                    <a:pt x="0" y="0"/>
                  </a:lnTo>
                  <a:lnTo>
                    <a:pt x="0"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11">
              <a:extLst>
                <a:ext uri="{FF2B5EF4-FFF2-40B4-BE49-F238E27FC236}">
                  <a16:creationId xmlns:a16="http://schemas.microsoft.com/office/drawing/2014/main" id="{C38B15FE-EB78-49DB-9C78-8EDF68976BF4}"/>
                </a:ext>
              </a:extLst>
            </p:cNvPr>
            <p:cNvSpPr>
              <a:spLocks/>
            </p:cNvSpPr>
            <p:nvPr userDrawn="1"/>
          </p:nvSpPr>
          <p:spPr bwMode="gray">
            <a:xfrm>
              <a:off x="1725613" y="5081588"/>
              <a:ext cx="5503863" cy="1770063"/>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2196246"/>
            <a:ext cx="6428358" cy="1952053"/>
          </a:xfrm>
        </p:spPr>
        <p:txBody>
          <a:bodyPr anchor="t" anchorCtr="0"/>
          <a:lstStyle>
            <a:lvl1pPr>
              <a:defRPr sz="5600">
                <a:solidFill>
                  <a:schemeClr val="bg1"/>
                </a:solidFill>
              </a:defRPr>
            </a:lvl1pPr>
          </a:lstStyle>
          <a:p>
            <a:r>
              <a:rPr lang="fi-FI" dirty="0"/>
              <a:t>Yksi tekstirivi</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
        <p:nvSpPr>
          <p:cNvPr id="11" name="TextBox 10">
            <a:extLst>
              <a:ext uri="{FF2B5EF4-FFF2-40B4-BE49-F238E27FC236}">
                <a16:creationId xmlns:a16="http://schemas.microsoft.com/office/drawing/2014/main" id="{B7C376E3-2ABB-974B-9114-E2184E099A4F}"/>
              </a:ext>
            </a:extLst>
          </p:cNvPr>
          <p:cNvSpPr txBox="1"/>
          <p:nvPr userDrawn="1"/>
        </p:nvSpPr>
        <p:spPr>
          <a:xfrm>
            <a:off x="5405163" y="476672"/>
            <a:ext cx="4536504" cy="276999"/>
          </a:xfrm>
          <a:prstGeom prst="rect">
            <a:avLst/>
          </a:prstGeom>
          <a:noFill/>
        </p:spPr>
        <p:txBody>
          <a:bodyPr wrap="square" lIns="0" tIns="0" rIns="0" bIns="0" rtlCol="0">
            <a:spAutoFit/>
          </a:bodyPr>
          <a:lstStyle/>
          <a:p>
            <a:pPr algn="l"/>
            <a:r>
              <a:rPr lang="en-FI" dirty="0">
                <a:solidFill>
                  <a:schemeClr val="bg1"/>
                </a:solidFill>
              </a:rPr>
              <a:t>Tämä kuva pois, tilalle kuvalaatikko</a:t>
            </a:r>
          </a:p>
        </p:txBody>
      </p:sp>
    </p:spTree>
    <p:extLst>
      <p:ext uri="{BB962C8B-B14F-4D97-AF65-F5344CB8AC3E}">
        <p14:creationId xmlns:p14="http://schemas.microsoft.com/office/powerpoint/2010/main" val="220658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tsikkodia 2">
    <p:spTree>
      <p:nvGrpSpPr>
        <p:cNvPr id="1" name=""/>
        <p:cNvGrpSpPr/>
        <p:nvPr/>
      </p:nvGrpSpPr>
      <p:grpSpPr>
        <a:xfrm>
          <a:off x="0" y="0"/>
          <a:ext cx="0" cy="0"/>
          <a:chOff x="0" y="0"/>
          <a:chExt cx="0" cy="0"/>
        </a:xfrm>
      </p:grpSpPr>
      <p:grpSp>
        <p:nvGrpSpPr>
          <p:cNvPr id="21" name="Ryhmä 20">
            <a:extLst>
              <a:ext uri="{FF2B5EF4-FFF2-40B4-BE49-F238E27FC236}">
                <a16:creationId xmlns:a16="http://schemas.microsoft.com/office/drawing/2014/main" id="{0EE7235B-98DF-4BBE-9E8E-5C98688095B0}"/>
              </a:ext>
            </a:extLst>
          </p:cNvPr>
          <p:cNvGrpSpPr/>
          <p:nvPr userDrawn="1"/>
        </p:nvGrpSpPr>
        <p:grpSpPr>
          <a:xfrm>
            <a:off x="0" y="-1"/>
            <a:ext cx="12193200" cy="6858000"/>
            <a:chOff x="166688" y="158750"/>
            <a:chExt cx="12163426" cy="6845301"/>
          </a:xfrm>
        </p:grpSpPr>
        <p:sp>
          <p:nvSpPr>
            <p:cNvPr id="14" name="Freeform 5">
              <a:extLst>
                <a:ext uri="{FF2B5EF4-FFF2-40B4-BE49-F238E27FC236}">
                  <a16:creationId xmlns:a16="http://schemas.microsoft.com/office/drawing/2014/main" id="{364F166F-69FD-49CF-8A3D-68CEF3F28F18}"/>
                </a:ext>
                <a:ext uri="{C183D7F6-B498-43B3-948B-1728B52AA6E4}">
                  <adec:decorative xmlns:adec="http://schemas.microsoft.com/office/drawing/2017/decorative" xmlns="" val="1"/>
                </a:ext>
              </a:extLst>
            </p:cNvPr>
            <p:cNvSpPr>
              <a:spLocks/>
            </p:cNvSpPr>
            <p:nvPr userDrawn="1"/>
          </p:nvSpPr>
          <p:spPr bwMode="gray">
            <a:xfrm>
              <a:off x="7259638" y="1146175"/>
              <a:ext cx="5070475" cy="5857875"/>
            </a:xfrm>
            <a:custGeom>
              <a:avLst/>
              <a:gdLst>
                <a:gd name="T0" fmla="*/ 28231 w 28231"/>
                <a:gd name="T1" fmla="*/ 0 h 32607"/>
                <a:gd name="T2" fmla="*/ 12810 w 28231"/>
                <a:gd name="T3" fmla="*/ 11644 h 32607"/>
                <a:gd name="T4" fmla="*/ 0 w 28231"/>
                <a:gd name="T5" fmla="*/ 32607 h 32607"/>
                <a:gd name="T6" fmla="*/ 28231 w 28231"/>
                <a:gd name="T7" fmla="*/ 32607 h 32607"/>
                <a:gd name="T8" fmla="*/ 28231 w 28231"/>
                <a:gd name="T9" fmla="*/ 0 h 32607"/>
              </a:gdLst>
              <a:ahLst/>
              <a:cxnLst>
                <a:cxn ang="0">
                  <a:pos x="T0" y="T1"/>
                </a:cxn>
                <a:cxn ang="0">
                  <a:pos x="T2" y="T3"/>
                </a:cxn>
                <a:cxn ang="0">
                  <a:pos x="T4" y="T5"/>
                </a:cxn>
                <a:cxn ang="0">
                  <a:pos x="T6" y="T7"/>
                </a:cxn>
                <a:cxn ang="0">
                  <a:pos x="T8" y="T9"/>
                </a:cxn>
              </a:cxnLst>
              <a:rect l="0" t="0" r="r" b="b"/>
              <a:pathLst>
                <a:path w="28231" h="32607">
                  <a:moveTo>
                    <a:pt x="28231" y="0"/>
                  </a:moveTo>
                  <a:cubicBezTo>
                    <a:pt x="22627" y="2921"/>
                    <a:pt x="17404" y="6803"/>
                    <a:pt x="12810" y="11644"/>
                  </a:cubicBezTo>
                  <a:cubicBezTo>
                    <a:pt x="7200" y="17545"/>
                    <a:pt x="2781" y="24647"/>
                    <a:pt x="0" y="32607"/>
                  </a:cubicBezTo>
                  <a:lnTo>
                    <a:pt x="28231" y="32607"/>
                  </a:lnTo>
                  <a:lnTo>
                    <a:pt x="28231"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86EBD2D0-8F8D-40B7-8466-A70F0F222C78}"/>
                </a:ext>
                <a:ext uri="{C183D7F6-B498-43B3-948B-1728B52AA6E4}">
                  <adec:decorative xmlns:adec="http://schemas.microsoft.com/office/drawing/2017/decorative" xmlns="" val="1"/>
                </a:ext>
              </a:extLst>
            </p:cNvPr>
            <p:cNvSpPr>
              <a:spLocks/>
            </p:cNvSpPr>
            <p:nvPr userDrawn="1"/>
          </p:nvSpPr>
          <p:spPr bwMode="gray">
            <a:xfrm>
              <a:off x="166688" y="1966913"/>
              <a:ext cx="12163425" cy="5037138"/>
            </a:xfrm>
            <a:custGeom>
              <a:avLst/>
              <a:gdLst>
                <a:gd name="T0" fmla="*/ 67733 w 67733"/>
                <a:gd name="T1" fmla="*/ 17739 h 28039"/>
                <a:gd name="T2" fmla="*/ 52312 w 67733"/>
                <a:gd name="T3" fmla="*/ 7076 h 28039"/>
                <a:gd name="T4" fmla="*/ 16393 w 67733"/>
                <a:gd name="T5" fmla="*/ 2347 h 28039"/>
                <a:gd name="T6" fmla="*/ 0 w 67733"/>
                <a:gd name="T7" fmla="*/ 7978 h 28039"/>
                <a:gd name="T8" fmla="*/ 0 w 67733"/>
                <a:gd name="T9" fmla="*/ 28039 h 28039"/>
                <a:gd name="T10" fmla="*/ 67733 w 67733"/>
                <a:gd name="T11" fmla="*/ 28039 h 28039"/>
                <a:gd name="T12" fmla="*/ 67733 w 67733"/>
                <a:gd name="T13" fmla="*/ 17739 h 28039"/>
              </a:gdLst>
              <a:ahLst/>
              <a:cxnLst>
                <a:cxn ang="0">
                  <a:pos x="T0" y="T1"/>
                </a:cxn>
                <a:cxn ang="0">
                  <a:pos x="T2" y="T3"/>
                </a:cxn>
                <a:cxn ang="0">
                  <a:pos x="T4" y="T5"/>
                </a:cxn>
                <a:cxn ang="0">
                  <a:pos x="T6" y="T7"/>
                </a:cxn>
                <a:cxn ang="0">
                  <a:pos x="T8" y="T9"/>
                </a:cxn>
                <a:cxn ang="0">
                  <a:pos x="T10" y="T11"/>
                </a:cxn>
                <a:cxn ang="0">
                  <a:pos x="T12" y="T13"/>
                </a:cxn>
              </a:cxnLst>
              <a:rect l="0" t="0" r="r" b="b"/>
              <a:pathLst>
                <a:path w="67733" h="28039">
                  <a:moveTo>
                    <a:pt x="67733" y="17739"/>
                  </a:moveTo>
                  <a:cubicBezTo>
                    <a:pt x="63315" y="13487"/>
                    <a:pt x="58150" y="9861"/>
                    <a:pt x="52312" y="7076"/>
                  </a:cubicBezTo>
                  <a:cubicBezTo>
                    <a:pt x="41519" y="1917"/>
                    <a:pt x="29055" y="0"/>
                    <a:pt x="16393" y="2347"/>
                  </a:cubicBezTo>
                  <a:cubicBezTo>
                    <a:pt x="10734" y="3391"/>
                    <a:pt x="5203" y="5270"/>
                    <a:pt x="0" y="7978"/>
                  </a:cubicBezTo>
                  <a:lnTo>
                    <a:pt x="0" y="28039"/>
                  </a:lnTo>
                  <a:lnTo>
                    <a:pt x="67733" y="28039"/>
                  </a:lnTo>
                  <a:lnTo>
                    <a:pt x="67733" y="17739"/>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6" name="Freeform 7">
              <a:extLst>
                <a:ext uri="{FF2B5EF4-FFF2-40B4-BE49-F238E27FC236}">
                  <a16:creationId xmlns:a16="http://schemas.microsoft.com/office/drawing/2014/main" id="{2283D766-1997-4ADC-9D70-135DA7587C6B}"/>
                </a:ext>
                <a:ext uri="{C183D7F6-B498-43B3-948B-1728B52AA6E4}">
                  <adec:decorative xmlns:adec="http://schemas.microsoft.com/office/drawing/2017/decorative" xmlns="" val="1"/>
                </a:ext>
              </a:extLst>
            </p:cNvPr>
            <p:cNvSpPr>
              <a:spLocks/>
            </p:cNvSpPr>
            <p:nvPr userDrawn="1"/>
          </p:nvSpPr>
          <p:spPr bwMode="gray">
            <a:xfrm>
              <a:off x="7308851" y="158750"/>
              <a:ext cx="3365500" cy="3079750"/>
            </a:xfrm>
            <a:custGeom>
              <a:avLst/>
              <a:gdLst>
                <a:gd name="T0" fmla="*/ 18501 w 18750"/>
                <a:gd name="T1" fmla="*/ 4647 h 17137"/>
                <a:gd name="T2" fmla="*/ 18631 w 18750"/>
                <a:gd name="T3" fmla="*/ 0 h 17137"/>
                <a:gd name="T4" fmla="*/ 0 w 18750"/>
                <a:gd name="T5" fmla="*/ 0 h 17137"/>
                <a:gd name="T6" fmla="*/ 2506 w 18750"/>
                <a:gd name="T7" fmla="*/ 7612 h 17137"/>
                <a:gd name="T8" fmla="*/ 12544 w 18750"/>
                <a:gd name="T9" fmla="*/ 17137 h 17137"/>
                <a:gd name="T10" fmla="*/ 18501 w 18750"/>
                <a:gd name="T11" fmla="*/ 4647 h 17137"/>
              </a:gdLst>
              <a:ahLst/>
              <a:cxnLst>
                <a:cxn ang="0">
                  <a:pos x="T0" y="T1"/>
                </a:cxn>
                <a:cxn ang="0">
                  <a:pos x="T2" y="T3"/>
                </a:cxn>
                <a:cxn ang="0">
                  <a:pos x="T4" y="T5"/>
                </a:cxn>
                <a:cxn ang="0">
                  <a:pos x="T6" y="T7"/>
                </a:cxn>
                <a:cxn ang="0">
                  <a:pos x="T8" y="T9"/>
                </a:cxn>
                <a:cxn ang="0">
                  <a:pos x="T10" y="T11"/>
                </a:cxn>
              </a:cxnLst>
              <a:rect l="0" t="0" r="r" b="b"/>
              <a:pathLst>
                <a:path w="18750" h="17137">
                  <a:moveTo>
                    <a:pt x="18501" y="4647"/>
                  </a:moveTo>
                  <a:cubicBezTo>
                    <a:pt x="18704" y="3115"/>
                    <a:pt x="18750" y="1558"/>
                    <a:pt x="18631" y="0"/>
                  </a:cubicBezTo>
                  <a:lnTo>
                    <a:pt x="0" y="0"/>
                  </a:lnTo>
                  <a:cubicBezTo>
                    <a:pt x="359" y="2596"/>
                    <a:pt x="1182" y="5172"/>
                    <a:pt x="2506" y="7612"/>
                  </a:cubicBezTo>
                  <a:cubicBezTo>
                    <a:pt x="4683" y="11629"/>
                    <a:pt x="8104" y="15020"/>
                    <a:pt x="12544" y="17137"/>
                  </a:cubicBezTo>
                  <a:cubicBezTo>
                    <a:pt x="15692" y="13825"/>
                    <a:pt x="17859" y="9524"/>
                    <a:pt x="18501" y="4647"/>
                  </a:cubicBezTo>
                  <a:close/>
                </a:path>
              </a:pathLst>
            </a:custGeom>
            <a:solidFill>
              <a:srgbClr val="5AB5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7" name="Freeform 8">
              <a:extLst>
                <a:ext uri="{FF2B5EF4-FFF2-40B4-BE49-F238E27FC236}">
                  <a16:creationId xmlns:a16="http://schemas.microsoft.com/office/drawing/2014/main" id="{61C55AF5-41ED-4FED-8B17-E572D95A2EF2}"/>
                </a:ext>
                <a:ext uri="{C183D7F6-B498-43B3-948B-1728B52AA6E4}">
                  <adec:decorative xmlns:adec="http://schemas.microsoft.com/office/drawing/2017/decorative" xmlns="" val="1"/>
                </a:ext>
              </a:extLst>
            </p:cNvPr>
            <p:cNvSpPr>
              <a:spLocks/>
            </p:cNvSpPr>
            <p:nvPr userDrawn="1"/>
          </p:nvSpPr>
          <p:spPr bwMode="gray">
            <a:xfrm>
              <a:off x="9563101" y="158750"/>
              <a:ext cx="2767013" cy="3076575"/>
            </a:xfrm>
            <a:custGeom>
              <a:avLst/>
              <a:gdLst>
                <a:gd name="T0" fmla="*/ 6077 w 15411"/>
                <a:gd name="T1" fmla="*/ 0 h 17126"/>
                <a:gd name="T2" fmla="*/ 5947 w 15411"/>
                <a:gd name="T3" fmla="*/ 4647 h 17126"/>
                <a:gd name="T4" fmla="*/ 0 w 15411"/>
                <a:gd name="T5" fmla="*/ 17126 h 17126"/>
                <a:gd name="T6" fmla="*/ 15411 w 15411"/>
                <a:gd name="T7" fmla="*/ 5493 h 17126"/>
                <a:gd name="T8" fmla="*/ 15411 w 15411"/>
                <a:gd name="T9" fmla="*/ 0 h 17126"/>
                <a:gd name="T10" fmla="*/ 6077 w 15411"/>
                <a:gd name="T11" fmla="*/ 0 h 17126"/>
              </a:gdLst>
              <a:ahLst/>
              <a:cxnLst>
                <a:cxn ang="0">
                  <a:pos x="T0" y="T1"/>
                </a:cxn>
                <a:cxn ang="0">
                  <a:pos x="T2" y="T3"/>
                </a:cxn>
                <a:cxn ang="0">
                  <a:pos x="T4" y="T5"/>
                </a:cxn>
                <a:cxn ang="0">
                  <a:pos x="T6" y="T7"/>
                </a:cxn>
                <a:cxn ang="0">
                  <a:pos x="T8" y="T9"/>
                </a:cxn>
                <a:cxn ang="0">
                  <a:pos x="T10" y="T11"/>
                </a:cxn>
              </a:cxnLst>
              <a:rect l="0" t="0" r="r" b="b"/>
              <a:pathLst>
                <a:path w="15411" h="17126">
                  <a:moveTo>
                    <a:pt x="6077" y="0"/>
                  </a:moveTo>
                  <a:cubicBezTo>
                    <a:pt x="6196" y="1558"/>
                    <a:pt x="6150" y="3115"/>
                    <a:pt x="5947" y="4647"/>
                  </a:cubicBezTo>
                  <a:cubicBezTo>
                    <a:pt x="5306" y="9519"/>
                    <a:pt x="3142" y="13816"/>
                    <a:pt x="0" y="17126"/>
                  </a:cubicBezTo>
                  <a:cubicBezTo>
                    <a:pt x="4591" y="12291"/>
                    <a:pt x="9811" y="8411"/>
                    <a:pt x="15411" y="5493"/>
                  </a:cubicBezTo>
                  <a:lnTo>
                    <a:pt x="15411" y="0"/>
                  </a:lnTo>
                  <a:lnTo>
                    <a:pt x="6077" y="0"/>
                  </a:lnTo>
                  <a:close/>
                </a:path>
              </a:pathLst>
            </a:custGeom>
            <a:solidFill>
              <a:srgbClr val="ADDA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8" name="Freeform 9">
              <a:extLst>
                <a:ext uri="{FF2B5EF4-FFF2-40B4-BE49-F238E27FC236}">
                  <a16:creationId xmlns:a16="http://schemas.microsoft.com/office/drawing/2014/main" id="{8207A6F9-D3E1-4322-B846-960DD6FC99C9}"/>
                </a:ext>
                <a:ext uri="{C183D7F6-B498-43B3-948B-1728B52AA6E4}">
                  <adec:decorative xmlns:adec="http://schemas.microsoft.com/office/drawing/2017/decorative" xmlns="" val="1"/>
                </a:ext>
              </a:extLst>
            </p:cNvPr>
            <p:cNvSpPr>
              <a:spLocks/>
            </p:cNvSpPr>
            <p:nvPr userDrawn="1"/>
          </p:nvSpPr>
          <p:spPr bwMode="gray">
            <a:xfrm>
              <a:off x="7259638" y="3238500"/>
              <a:ext cx="5070475" cy="3765550"/>
            </a:xfrm>
            <a:custGeom>
              <a:avLst/>
              <a:gdLst>
                <a:gd name="T0" fmla="*/ 28231 w 28231"/>
                <a:gd name="T1" fmla="*/ 10663 h 20963"/>
                <a:gd name="T2" fmla="*/ 12810 w 28231"/>
                <a:gd name="T3" fmla="*/ 0 h 20963"/>
                <a:gd name="T4" fmla="*/ 12810 w 28231"/>
                <a:gd name="T5" fmla="*/ 0 h 20963"/>
                <a:gd name="T6" fmla="*/ 12810 w 28231"/>
                <a:gd name="T7" fmla="*/ 0 h 20963"/>
                <a:gd name="T8" fmla="*/ 0 w 28231"/>
                <a:gd name="T9" fmla="*/ 20963 h 20963"/>
                <a:gd name="T10" fmla="*/ 28231 w 28231"/>
                <a:gd name="T11" fmla="*/ 20963 h 20963"/>
                <a:gd name="T12" fmla="*/ 28231 w 28231"/>
                <a:gd name="T13" fmla="*/ 10663 h 20963"/>
              </a:gdLst>
              <a:ahLst/>
              <a:cxnLst>
                <a:cxn ang="0">
                  <a:pos x="T0" y="T1"/>
                </a:cxn>
                <a:cxn ang="0">
                  <a:pos x="T2" y="T3"/>
                </a:cxn>
                <a:cxn ang="0">
                  <a:pos x="T4" y="T5"/>
                </a:cxn>
                <a:cxn ang="0">
                  <a:pos x="T6" y="T7"/>
                </a:cxn>
                <a:cxn ang="0">
                  <a:pos x="T8" y="T9"/>
                </a:cxn>
                <a:cxn ang="0">
                  <a:pos x="T10" y="T11"/>
                </a:cxn>
                <a:cxn ang="0">
                  <a:pos x="T12" y="T13"/>
                </a:cxn>
              </a:cxnLst>
              <a:rect l="0" t="0" r="r" b="b"/>
              <a:pathLst>
                <a:path w="28231" h="20963">
                  <a:moveTo>
                    <a:pt x="28231" y="10663"/>
                  </a:moveTo>
                  <a:cubicBezTo>
                    <a:pt x="23813" y="6411"/>
                    <a:pt x="18648" y="2785"/>
                    <a:pt x="12810" y="0"/>
                  </a:cubicBezTo>
                  <a:cubicBezTo>
                    <a:pt x="12810" y="0"/>
                    <a:pt x="12810" y="0"/>
                    <a:pt x="12810" y="0"/>
                  </a:cubicBezTo>
                  <a:cubicBezTo>
                    <a:pt x="12810" y="0"/>
                    <a:pt x="12810" y="0"/>
                    <a:pt x="12810" y="0"/>
                  </a:cubicBezTo>
                  <a:cubicBezTo>
                    <a:pt x="7200" y="5901"/>
                    <a:pt x="2781" y="13003"/>
                    <a:pt x="0" y="20963"/>
                  </a:cubicBezTo>
                  <a:lnTo>
                    <a:pt x="28231" y="20963"/>
                  </a:lnTo>
                  <a:lnTo>
                    <a:pt x="28231" y="10663"/>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19" name="Freeform 10">
              <a:extLst>
                <a:ext uri="{FF2B5EF4-FFF2-40B4-BE49-F238E27FC236}">
                  <a16:creationId xmlns:a16="http://schemas.microsoft.com/office/drawing/2014/main" id="{7B819825-3200-472E-9BDC-39A078E17847}"/>
                </a:ext>
                <a:ext uri="{C183D7F6-B498-43B3-948B-1728B52AA6E4}">
                  <adec:decorative xmlns:adec="http://schemas.microsoft.com/office/drawing/2017/decorative" xmlns="" val="1"/>
                </a:ext>
              </a:extLst>
            </p:cNvPr>
            <p:cNvSpPr>
              <a:spLocks/>
            </p:cNvSpPr>
            <p:nvPr userDrawn="1"/>
          </p:nvSpPr>
          <p:spPr bwMode="gray">
            <a:xfrm>
              <a:off x="9559926" y="1146175"/>
              <a:ext cx="2770188" cy="2576513"/>
            </a:xfrm>
            <a:custGeom>
              <a:avLst/>
              <a:gdLst>
                <a:gd name="T0" fmla="*/ 15421 w 15421"/>
                <a:gd name="T1" fmla="*/ 0 h 14347"/>
                <a:gd name="T2" fmla="*/ 0 w 15421"/>
                <a:gd name="T3" fmla="*/ 11644 h 14347"/>
                <a:gd name="T4" fmla="*/ 0 w 15421"/>
                <a:gd name="T5" fmla="*/ 11644 h 14347"/>
                <a:gd name="T6" fmla="*/ 0 w 15421"/>
                <a:gd name="T7" fmla="*/ 11644 h 14347"/>
                <a:gd name="T8" fmla="*/ 13720 w 15421"/>
                <a:gd name="T9" fmla="*/ 13450 h 14347"/>
                <a:gd name="T10" fmla="*/ 15421 w 15421"/>
                <a:gd name="T11" fmla="*/ 13067 h 14347"/>
                <a:gd name="T12" fmla="*/ 15421 w 15421"/>
                <a:gd name="T13" fmla="*/ 0 h 14347"/>
              </a:gdLst>
              <a:ahLst/>
              <a:cxnLst>
                <a:cxn ang="0">
                  <a:pos x="T0" y="T1"/>
                </a:cxn>
                <a:cxn ang="0">
                  <a:pos x="T2" y="T3"/>
                </a:cxn>
                <a:cxn ang="0">
                  <a:pos x="T4" y="T5"/>
                </a:cxn>
                <a:cxn ang="0">
                  <a:pos x="T6" y="T7"/>
                </a:cxn>
                <a:cxn ang="0">
                  <a:pos x="T8" y="T9"/>
                </a:cxn>
                <a:cxn ang="0">
                  <a:pos x="T10" y="T11"/>
                </a:cxn>
                <a:cxn ang="0">
                  <a:pos x="T12" y="T13"/>
                </a:cxn>
              </a:cxnLst>
              <a:rect l="0" t="0" r="r" b="b"/>
              <a:pathLst>
                <a:path w="15421" h="14347">
                  <a:moveTo>
                    <a:pt x="15421" y="0"/>
                  </a:moveTo>
                  <a:cubicBezTo>
                    <a:pt x="9817" y="2921"/>
                    <a:pt x="4594" y="6803"/>
                    <a:pt x="0" y="11644"/>
                  </a:cubicBezTo>
                  <a:cubicBezTo>
                    <a:pt x="0" y="11644"/>
                    <a:pt x="0" y="11644"/>
                    <a:pt x="0" y="11644"/>
                  </a:cubicBezTo>
                  <a:cubicBezTo>
                    <a:pt x="0" y="11644"/>
                    <a:pt x="0" y="11644"/>
                    <a:pt x="0" y="11644"/>
                  </a:cubicBezTo>
                  <a:cubicBezTo>
                    <a:pt x="4122" y="13615"/>
                    <a:pt x="8883" y="14347"/>
                    <a:pt x="13720" y="13450"/>
                  </a:cubicBezTo>
                  <a:cubicBezTo>
                    <a:pt x="14291" y="13345"/>
                    <a:pt x="14859" y="13217"/>
                    <a:pt x="15421" y="13067"/>
                  </a:cubicBezTo>
                  <a:lnTo>
                    <a:pt x="15421" y="0"/>
                  </a:lnTo>
                  <a:close/>
                </a:path>
              </a:pathLst>
            </a:custGeom>
            <a:solidFill>
              <a:srgbClr val="EBEE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sp>
          <p:nvSpPr>
            <p:cNvPr id="20" name="Freeform 11">
              <a:extLst>
                <a:ext uri="{FF2B5EF4-FFF2-40B4-BE49-F238E27FC236}">
                  <a16:creationId xmlns:a16="http://schemas.microsoft.com/office/drawing/2014/main" id="{CD504085-D74E-4639-BB3D-F043553024CD}"/>
                </a:ext>
                <a:ext uri="{C183D7F6-B498-43B3-948B-1728B52AA6E4}">
                  <adec:decorative xmlns:adec="http://schemas.microsoft.com/office/drawing/2017/decorative" xmlns="" val="1"/>
                </a:ext>
              </a:extLst>
            </p:cNvPr>
            <p:cNvSpPr>
              <a:spLocks/>
            </p:cNvSpPr>
            <p:nvPr userDrawn="1"/>
          </p:nvSpPr>
          <p:spPr bwMode="gray">
            <a:xfrm>
              <a:off x="3111501" y="1966913"/>
              <a:ext cx="6448425" cy="2617788"/>
            </a:xfrm>
            <a:custGeom>
              <a:avLst/>
              <a:gdLst>
                <a:gd name="T0" fmla="*/ 0 w 35919"/>
                <a:gd name="T1" fmla="*/ 2347 h 14576"/>
                <a:gd name="T2" fmla="*/ 0 w 35919"/>
                <a:gd name="T3" fmla="*/ 2347 h 14576"/>
                <a:gd name="T4" fmla="*/ 10038 w 35919"/>
                <a:gd name="T5" fmla="*/ 11873 h 14576"/>
                <a:gd name="T6" fmla="*/ 23758 w 35919"/>
                <a:gd name="T7" fmla="*/ 13679 h 14576"/>
                <a:gd name="T8" fmla="*/ 35919 w 35919"/>
                <a:gd name="T9" fmla="*/ 7076 h 14576"/>
                <a:gd name="T10" fmla="*/ 35919 w 35919"/>
                <a:gd name="T11" fmla="*/ 7076 h 14576"/>
                <a:gd name="T12" fmla="*/ 35919 w 35919"/>
                <a:gd name="T13" fmla="*/ 7076 h 14576"/>
                <a:gd name="T14" fmla="*/ 0 w 35919"/>
                <a:gd name="T15" fmla="*/ 2347 h 14576"/>
                <a:gd name="T16" fmla="*/ 0 w 35919"/>
                <a:gd name="T17" fmla="*/ 2347 h 14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919" h="14576">
                  <a:moveTo>
                    <a:pt x="0" y="2347"/>
                  </a:moveTo>
                  <a:cubicBezTo>
                    <a:pt x="0" y="2347"/>
                    <a:pt x="0" y="2347"/>
                    <a:pt x="0" y="2347"/>
                  </a:cubicBezTo>
                  <a:cubicBezTo>
                    <a:pt x="2177" y="6365"/>
                    <a:pt x="5598" y="9755"/>
                    <a:pt x="10038" y="11873"/>
                  </a:cubicBezTo>
                  <a:cubicBezTo>
                    <a:pt x="14160" y="13843"/>
                    <a:pt x="18921" y="14576"/>
                    <a:pt x="23758" y="13679"/>
                  </a:cubicBezTo>
                  <a:cubicBezTo>
                    <a:pt x="28251" y="12850"/>
                    <a:pt x="32533" y="10644"/>
                    <a:pt x="35919" y="7076"/>
                  </a:cubicBezTo>
                  <a:cubicBezTo>
                    <a:pt x="35919" y="7076"/>
                    <a:pt x="35919" y="7076"/>
                    <a:pt x="35919" y="7076"/>
                  </a:cubicBezTo>
                  <a:cubicBezTo>
                    <a:pt x="35919" y="7076"/>
                    <a:pt x="35919" y="7076"/>
                    <a:pt x="35919" y="7076"/>
                  </a:cubicBezTo>
                  <a:cubicBezTo>
                    <a:pt x="25126" y="1917"/>
                    <a:pt x="12662" y="0"/>
                    <a:pt x="0" y="2347"/>
                  </a:cubicBezTo>
                  <a:cubicBezTo>
                    <a:pt x="0" y="2347"/>
                    <a:pt x="0" y="2347"/>
                    <a:pt x="0" y="2347"/>
                  </a:cubicBez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C04E04C8-35A5-45D6-A655-664B6E92E83A}"/>
              </a:ext>
            </a:extLst>
          </p:cNvPr>
          <p:cNvSpPr>
            <a:spLocks noGrp="1"/>
          </p:cNvSpPr>
          <p:nvPr>
            <p:ph type="ctrTitle" hasCustomPrompt="1"/>
          </p:nvPr>
        </p:nvSpPr>
        <p:spPr>
          <a:xfrm>
            <a:off x="2026920" y="3073399"/>
            <a:ext cx="6661368" cy="1864043"/>
          </a:xfrm>
        </p:spPr>
        <p:txBody>
          <a:bodyPr anchor="b"/>
          <a:lstStyle>
            <a:lvl1pPr algn="l">
              <a:defRPr sz="4100">
                <a:solidFill>
                  <a:srgbClr val="FFFFFF"/>
                </a:solidFill>
              </a:defRPr>
            </a:lvl1pPr>
          </a:lstStyle>
          <a:p>
            <a:r>
              <a:rPr lang="fi-FI" dirty="0"/>
              <a:t>Esityksen aloitussivu, </a:t>
            </a:r>
            <a:br>
              <a:rPr lang="fi-FI" dirty="0"/>
            </a:br>
            <a:r>
              <a:rPr lang="fi-FI" dirty="0"/>
              <a:t>vaalea sininen</a:t>
            </a:r>
            <a:br>
              <a:rPr lang="fi-FI" dirty="0"/>
            </a:br>
            <a:r>
              <a:rPr lang="fi-FI" dirty="0" err="1"/>
              <a:t>max</a:t>
            </a:r>
            <a:r>
              <a:rPr lang="fi-FI" dirty="0"/>
              <a:t>. 3 riviä</a:t>
            </a:r>
          </a:p>
        </p:txBody>
      </p:sp>
      <p:sp>
        <p:nvSpPr>
          <p:cNvPr id="3" name="Alaotsikko 2">
            <a:extLst>
              <a:ext uri="{FF2B5EF4-FFF2-40B4-BE49-F238E27FC236}">
                <a16:creationId xmlns:a16="http://schemas.microsoft.com/office/drawing/2014/main" id="{A06C93D0-DA83-4CF7-A503-5AEDE6A9787C}"/>
              </a:ext>
            </a:extLst>
          </p:cNvPr>
          <p:cNvSpPr>
            <a:spLocks noGrp="1"/>
          </p:cNvSpPr>
          <p:nvPr>
            <p:ph type="subTitle" idx="1" hasCustomPrompt="1"/>
          </p:nvPr>
        </p:nvSpPr>
        <p:spPr>
          <a:xfrm>
            <a:off x="2026920" y="5318760"/>
            <a:ext cx="8641080" cy="702528"/>
          </a:xfrm>
        </p:spPr>
        <p:txBody>
          <a:bodyPr/>
          <a:lstStyle>
            <a:lvl1pPr marL="0" indent="0" algn="l">
              <a:lnSpc>
                <a:spcPct val="110000"/>
              </a:lnSpc>
              <a:spcBef>
                <a:spcPts val="0"/>
              </a:spcBef>
              <a:buNone/>
              <a:defRPr sz="13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nimi, tehtävänimike</a:t>
            </a:r>
          </a:p>
          <a:p>
            <a:r>
              <a:rPr lang="fi-FI" dirty="0" err="1"/>
              <a:t>pp.kk.vvvv</a:t>
            </a:r>
            <a:endParaRPr lang="fi-FI" dirty="0"/>
          </a:p>
          <a:p>
            <a:r>
              <a:rPr lang="fi-FI" dirty="0"/>
              <a:t>Tilaisuuden nimi </a:t>
            </a:r>
          </a:p>
        </p:txBody>
      </p:sp>
      <p:pic>
        <p:nvPicPr>
          <p:cNvPr id="13" name="Kuva 12">
            <a:extLst>
              <a:ext uri="{FF2B5EF4-FFF2-40B4-BE49-F238E27FC236}">
                <a16:creationId xmlns:a16="http://schemas.microsoft.com/office/drawing/2014/main" id="{3606673C-8E2D-462A-8FED-E7C3DAE7F605}"/>
              </a:ext>
              <a:ext uri="{C183D7F6-B498-43B3-948B-1728B52AA6E4}">
                <adec:decorative xmlns:adec="http://schemas.microsoft.com/office/drawing/2017/decorative" xmlns="" val="1"/>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84439" y="188259"/>
            <a:ext cx="5687933" cy="1864659"/>
          </a:xfrm>
          <a:prstGeom prst="rect">
            <a:avLst/>
          </a:prstGeom>
        </p:spPr>
      </p:pic>
    </p:spTree>
    <p:extLst>
      <p:ext uri="{BB962C8B-B14F-4D97-AF65-F5344CB8AC3E}">
        <p14:creationId xmlns:p14="http://schemas.microsoft.com/office/powerpoint/2010/main" val="2393797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4">
    <p:spTree>
      <p:nvGrpSpPr>
        <p:cNvPr id="1" name=""/>
        <p:cNvGrpSpPr/>
        <p:nvPr/>
      </p:nvGrpSpPr>
      <p:grpSpPr>
        <a:xfrm>
          <a:off x="0" y="0"/>
          <a:ext cx="0" cy="0"/>
          <a:chOff x="0" y="0"/>
          <a:chExt cx="0" cy="0"/>
        </a:xfrm>
      </p:grpSpPr>
      <p:pic>
        <p:nvPicPr>
          <p:cNvPr id="28" name="Kuva 27" descr="Kuva, joka sisältää kohteen pöytä, istuminen, kirjoituspöytä, tietokone">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p:cNvPicPr>
          <p:nvPr userDrawn="1"/>
        </p:nvPicPr>
        <p:blipFill>
          <a:blip r:embed="rId2" cstate="email">
            <a:extLst>
              <a:ext uri="{28A0092B-C50C-407E-A947-70E740481C1C}">
                <a14:useLocalDpi xmlns:a14="http://schemas.microsoft.com/office/drawing/2010/main"/>
              </a:ext>
            </a:extLst>
          </a:blip>
          <a:srcRect/>
          <a:stretch/>
        </p:blipFill>
        <p:spPr>
          <a:xfrm>
            <a:off x="8075765" y="0"/>
            <a:ext cx="4122000" cy="6858000"/>
          </a:xfrm>
          <a:prstGeom prst="rect">
            <a:avLst/>
          </a:prstGeom>
        </p:spPr>
      </p:pic>
      <p:sp>
        <p:nvSpPr>
          <p:cNvPr id="25" name="Freeform 11">
            <a:extLst>
              <a:ext uri="{FF2B5EF4-FFF2-40B4-BE49-F238E27FC236}">
                <a16:creationId xmlns:a16="http://schemas.microsoft.com/office/drawing/2014/main" id="{C38B15FE-EB78-49DB-9C78-8EDF68976BF4}"/>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E1E6F5"/>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196246"/>
            <a:ext cx="6428358" cy="1952053"/>
          </a:xfrm>
        </p:spPr>
        <p:txBody>
          <a:bodyPr anchor="t" anchorCtr="0"/>
          <a:lstStyle>
            <a:lvl1pPr>
              <a:defRPr sz="4100">
                <a:solidFill>
                  <a:schemeClr val="tx2"/>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chemeClr val="tx2"/>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505261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6">
    <p:spTree>
      <p:nvGrpSpPr>
        <p:cNvPr id="1" name=""/>
        <p:cNvGrpSpPr/>
        <p:nvPr/>
      </p:nvGrpSpPr>
      <p:grpSpPr>
        <a:xfrm>
          <a:off x="0" y="0"/>
          <a:ext cx="0" cy="0"/>
          <a:chOff x="0" y="0"/>
          <a:chExt cx="0" cy="0"/>
        </a:xfrm>
      </p:grpSpPr>
      <p:sp>
        <p:nvSpPr>
          <p:cNvPr id="9" name="Freeform 11">
            <a:extLst>
              <a:ext uri="{FF2B5EF4-FFF2-40B4-BE49-F238E27FC236}">
                <a16:creationId xmlns:a16="http://schemas.microsoft.com/office/drawing/2014/main" id="{A9699318-17A8-4406-8545-15EC6D0D7635}"/>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E1E6F5"/>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2196246"/>
            <a:ext cx="6428358" cy="1952053"/>
          </a:xfrm>
        </p:spPr>
        <p:txBody>
          <a:bodyPr anchor="t" anchorCtr="0"/>
          <a:lstStyle>
            <a:lvl1pPr>
              <a:defRPr sz="5600">
                <a:solidFill>
                  <a:schemeClr val="tx2"/>
                </a:solidFill>
              </a:defRPr>
            </a:lvl1pPr>
          </a:lstStyle>
          <a:p>
            <a:r>
              <a:rPr lang="fi-FI" dirty="0"/>
              <a:t>Yksi tekstirivi</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chemeClr val="tx2"/>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
        <p:nvSpPr>
          <p:cNvPr id="11" name="Kuvan paikkamerkki 19">
            <a:extLst>
              <a:ext uri="{FF2B5EF4-FFF2-40B4-BE49-F238E27FC236}">
                <a16:creationId xmlns:a16="http://schemas.microsoft.com/office/drawing/2014/main" id="{243785D3-3480-4562-B303-5369BBC28B2D}"/>
              </a:ext>
              <a:ext uri="{C183D7F6-B498-43B3-948B-1728B52AA6E4}">
                <adec:decorative xmlns:adec="http://schemas.microsoft.com/office/drawing/2017/decorative" xmlns="" val="1"/>
              </a:ext>
            </a:extLst>
          </p:cNvPr>
          <p:cNvSpPr>
            <a:spLocks noGrp="1"/>
          </p:cNvSpPr>
          <p:nvPr>
            <p:ph type="pic" sz="quarter" idx="14"/>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noFill/>
        </p:spPr>
        <p:txBody>
          <a:bodyPr anchor="ctr" anchorCtr="0"/>
          <a:lstStyle>
            <a:lvl1pPr marL="0" indent="0" algn="ctr">
              <a:buNone/>
              <a:defRPr/>
            </a:lvl1pPr>
          </a:lstStyle>
          <a:p>
            <a:r>
              <a:rPr lang="fi-FI" smtClean="0"/>
              <a:t>Lisää kuva napsauttamalla kuvaketta</a:t>
            </a:r>
            <a:endParaRPr lang="fi-FI" dirty="0"/>
          </a:p>
        </p:txBody>
      </p:sp>
    </p:spTree>
    <p:extLst>
      <p:ext uri="{BB962C8B-B14F-4D97-AF65-F5344CB8AC3E}">
        <p14:creationId xmlns:p14="http://schemas.microsoft.com/office/powerpoint/2010/main" val="3491194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itaatti kuvapaikka">
    <p:bg>
      <p:bgPr>
        <a:solidFill>
          <a:srgbClr val="365AB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276873"/>
            <a:ext cx="6860406" cy="1822687"/>
          </a:xfrm>
        </p:spPr>
        <p:txBody>
          <a:bodyPr anchor="t" anchorCtr="0"/>
          <a:lstStyle>
            <a:lvl1pPr>
              <a:defRPr sz="3700">
                <a:solidFill>
                  <a:schemeClr val="bg1"/>
                </a:solidFill>
              </a:defRPr>
            </a:lvl1pPr>
          </a:lstStyle>
          <a:p>
            <a:r>
              <a:rPr lang="fi-FI" dirty="0"/>
              <a:t>Sitaattivälisivu – esitykseen </a:t>
            </a:r>
            <a:br>
              <a:rPr lang="fi-FI" dirty="0"/>
            </a:br>
            <a:r>
              <a:rPr lang="fi-FI" dirty="0"/>
              <a:t>voi nostaa sisältöön sopivia lauseita tai sanontoja, 3 riviä tekstiä</a:t>
            </a:r>
          </a:p>
        </p:txBody>
      </p:sp>
      <p:sp>
        <p:nvSpPr>
          <p:cNvPr id="6" name="Tekstin paikkamerkki 5">
            <a:extLst>
              <a:ext uri="{FF2B5EF4-FFF2-40B4-BE49-F238E27FC236}">
                <a16:creationId xmlns:a16="http://schemas.microsoft.com/office/drawing/2014/main" id="{F719A860-795B-428F-80F9-D6F9FDADB42D}"/>
              </a:ext>
            </a:extLst>
          </p:cNvPr>
          <p:cNvSpPr>
            <a:spLocks noGrp="1"/>
          </p:cNvSpPr>
          <p:nvPr userDrawn="1">
            <p:ph type="body" sz="quarter" idx="13" hasCustomPrompt="1"/>
          </p:nvPr>
        </p:nvSpPr>
        <p:spPr>
          <a:xfrm>
            <a:off x="819770" y="4246881"/>
            <a:ext cx="6860555" cy="622280"/>
          </a:xfrm>
        </p:spPr>
        <p:txBody>
          <a:bodyPr/>
          <a:lstStyle>
            <a:lvl1pPr marL="0" indent="0">
              <a:lnSpc>
                <a:spcPct val="100000"/>
              </a:lnSpc>
              <a:spcBef>
                <a:spcPts val="600"/>
              </a:spcBef>
              <a:buNone/>
              <a:defRPr sz="1300">
                <a:solidFill>
                  <a:schemeClr val="bg1"/>
                </a:solidFill>
              </a:defRPr>
            </a:lvl1pPr>
            <a:lvl2pPr marL="360363" indent="0">
              <a:buNone/>
              <a:defRPr/>
            </a:lvl2pPr>
          </a:lstStyle>
          <a:p>
            <a:pPr lvl="0"/>
            <a:r>
              <a:rPr lang="fi-FI" dirty="0"/>
              <a:t>Sitaatin esittäjän nimi tai lähde </a:t>
            </a:r>
          </a:p>
        </p:txBody>
      </p:sp>
      <p:sp>
        <p:nvSpPr>
          <p:cNvPr id="17" name="Kuvan paikkamerkki 19">
            <a:extLst>
              <a:ext uri="{FF2B5EF4-FFF2-40B4-BE49-F238E27FC236}">
                <a16:creationId xmlns:a16="http://schemas.microsoft.com/office/drawing/2014/main" id="{79A4B3D4-F743-4ABE-BF43-A842D73C48BF}"/>
              </a:ext>
              <a:ext uri="{C183D7F6-B498-43B3-948B-1728B52AA6E4}">
                <adec:decorative xmlns:adec="http://schemas.microsoft.com/office/drawing/2017/decorative" xmlns="" val="1"/>
              </a:ext>
            </a:extLst>
          </p:cNvPr>
          <p:cNvSpPr>
            <a:spLocks noGrp="1"/>
          </p:cNvSpPr>
          <p:nvPr>
            <p:ph type="pic" sz="quarter" idx="14"/>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solidFill>
            <a:schemeClr val="bg1"/>
          </a:solidFill>
        </p:spPr>
        <p:txBody>
          <a:bodyPr anchor="ctr" anchorCtr="0"/>
          <a:lstStyle>
            <a:lvl1pPr marL="0" indent="0" algn="ctr">
              <a:buNone/>
              <a:defRPr/>
            </a:lvl1pPr>
          </a:lstStyle>
          <a:p>
            <a:r>
              <a:rPr lang="fi-FI" smtClean="0"/>
              <a:t>Lisää kuva napsauttamalla kuvaketta</a:t>
            </a:r>
            <a:endParaRPr lang="fi-FI" dirty="0"/>
          </a:p>
        </p:txBody>
      </p:sp>
      <p:grpSp>
        <p:nvGrpSpPr>
          <p:cNvPr id="14" name="Ryhmä 13">
            <a:extLst>
              <a:ext uri="{FF2B5EF4-FFF2-40B4-BE49-F238E27FC236}">
                <a16:creationId xmlns:a16="http://schemas.microsoft.com/office/drawing/2014/main" id="{9A6D78D3-4FC0-42A7-9715-18AAAB12760C}"/>
              </a:ext>
              <a:ext uri="{C183D7F6-B498-43B3-948B-1728B52AA6E4}">
                <adec:decorative xmlns:adec="http://schemas.microsoft.com/office/drawing/2017/decorative" xmlns="" val="1"/>
              </a:ext>
            </a:extLst>
          </p:cNvPr>
          <p:cNvGrpSpPr/>
          <p:nvPr userDrawn="1"/>
        </p:nvGrpSpPr>
        <p:grpSpPr bwMode="gray">
          <a:xfrm>
            <a:off x="257177" y="1270"/>
            <a:ext cx="2267584" cy="1890186"/>
            <a:chOff x="206376" y="-19050"/>
            <a:chExt cx="4511675" cy="3760788"/>
          </a:xfrm>
        </p:grpSpPr>
        <p:sp>
          <p:nvSpPr>
            <p:cNvPr id="12" name="Freeform 5">
              <a:extLst>
                <a:ext uri="{FF2B5EF4-FFF2-40B4-BE49-F238E27FC236}">
                  <a16:creationId xmlns:a16="http://schemas.microsoft.com/office/drawing/2014/main" id="{268701B8-B376-43FE-B7F2-878080FDF0E6}"/>
                </a:ext>
              </a:extLst>
            </p:cNvPr>
            <p:cNvSpPr>
              <a:spLocks/>
            </p:cNvSpPr>
            <p:nvPr userDrawn="1"/>
          </p:nvSpPr>
          <p:spPr bwMode="gray">
            <a:xfrm>
              <a:off x="206376"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solidFill>
              <a:srgbClr val="7C94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A7BFF58C-823E-4991-AC39-EEE807FFA1E7}"/>
                </a:ext>
              </a:extLst>
            </p:cNvPr>
            <p:cNvSpPr>
              <a:spLocks/>
            </p:cNvSpPr>
            <p:nvPr userDrawn="1"/>
          </p:nvSpPr>
          <p:spPr bwMode="gray">
            <a:xfrm>
              <a:off x="2636838"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solidFill>
              <a:srgbClr val="7C94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9518300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itaatti kuva 1">
    <p:bg>
      <p:bgPr>
        <a:solidFill>
          <a:srgbClr val="365ABD"/>
        </a:solidFill>
        <a:effectLst/>
      </p:bgPr>
    </p:bg>
    <p:spTree>
      <p:nvGrpSpPr>
        <p:cNvPr id="1" name=""/>
        <p:cNvGrpSpPr/>
        <p:nvPr/>
      </p:nvGrpSpPr>
      <p:grpSpPr>
        <a:xfrm>
          <a:off x="0" y="0"/>
          <a:ext cx="0" cy="0"/>
          <a:chOff x="0" y="0"/>
          <a:chExt cx="0" cy="0"/>
        </a:xfrm>
      </p:grpSpPr>
      <p:pic>
        <p:nvPicPr>
          <p:cNvPr id="28" name="Kuva 27" descr="Kuva, joka sisältää kohteen lumi, piiri, hiihtäminen, kello">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8084730" y="0"/>
            <a:ext cx="4108704" cy="6858000"/>
          </a:xfrm>
          <a:prstGeom prst="rect">
            <a:avLst/>
          </a:prstGeom>
        </p:spPr>
      </p:pic>
      <p:sp>
        <p:nvSpPr>
          <p:cNvPr id="24" name="Freeform 10">
            <a:extLst>
              <a:ext uri="{FF2B5EF4-FFF2-40B4-BE49-F238E27FC236}">
                <a16:creationId xmlns:a16="http://schemas.microsoft.com/office/drawing/2014/main" id="{E5B9F0F0-2539-458B-AAF7-535BE5D78F43}"/>
              </a:ext>
            </a:extLst>
          </p:cNvPr>
          <p:cNvSpPr>
            <a:spLocks/>
          </p:cNvSpPr>
          <p:nvPr userDrawn="1"/>
        </p:nvSpPr>
        <p:spPr bwMode="gray">
          <a:xfrm>
            <a:off x="0" y="0"/>
            <a:ext cx="8756990" cy="6857999"/>
          </a:xfrm>
          <a:custGeom>
            <a:avLst/>
            <a:gdLst>
              <a:gd name="T0" fmla="*/ 0 w 48666"/>
              <a:gd name="T1" fmla="*/ 38100 h 38100"/>
              <a:gd name="T2" fmla="*/ 48666 w 48666"/>
              <a:gd name="T3" fmla="*/ 38100 h 38100"/>
              <a:gd name="T4" fmla="*/ 46174 w 48666"/>
              <a:gd name="T5" fmla="*/ 29774 h 38100"/>
              <a:gd name="T6" fmla="*/ 46174 w 48666"/>
              <a:gd name="T7" fmla="*/ 29774 h 38100"/>
              <a:gd name="T8" fmla="*/ 48657 w 48666"/>
              <a:gd name="T9" fmla="*/ 0 h 38100"/>
              <a:gd name="T10" fmla="*/ 0 w 48666"/>
              <a:gd name="T11" fmla="*/ 0 h 38100"/>
              <a:gd name="T12" fmla="*/ 0 w 48666"/>
              <a:gd name="T13" fmla="*/ 38100 h 38100"/>
            </a:gdLst>
            <a:ahLst/>
            <a:cxnLst>
              <a:cxn ang="0">
                <a:pos x="T0" y="T1"/>
              </a:cxn>
              <a:cxn ang="0">
                <a:pos x="T2" y="T3"/>
              </a:cxn>
              <a:cxn ang="0">
                <a:pos x="T4" y="T5"/>
              </a:cxn>
              <a:cxn ang="0">
                <a:pos x="T6" y="T7"/>
              </a:cxn>
              <a:cxn ang="0">
                <a:pos x="T8" y="T9"/>
              </a:cxn>
              <a:cxn ang="0">
                <a:pos x="T10" y="T11"/>
              </a:cxn>
              <a:cxn ang="0">
                <a:pos x="T12" y="T13"/>
              </a:cxn>
            </a:cxnLst>
            <a:rect l="0" t="0" r="r" b="b"/>
            <a:pathLst>
              <a:path w="48666" h="38100">
                <a:moveTo>
                  <a:pt x="0" y="38100"/>
                </a:moveTo>
                <a:lnTo>
                  <a:pt x="48666" y="38100"/>
                </a:lnTo>
                <a:cubicBezTo>
                  <a:pt x="47620" y="35440"/>
                  <a:pt x="46781" y="32661"/>
                  <a:pt x="46174" y="29774"/>
                </a:cubicBezTo>
                <a:lnTo>
                  <a:pt x="46174" y="29774"/>
                </a:lnTo>
                <a:cubicBezTo>
                  <a:pt x="44128" y="20120"/>
                  <a:pt x="44799" y="9795"/>
                  <a:pt x="48657" y="0"/>
                </a:cubicBezTo>
                <a:lnTo>
                  <a:pt x="0" y="0"/>
                </a:lnTo>
                <a:lnTo>
                  <a:pt x="0"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276873"/>
            <a:ext cx="6860406" cy="1822687"/>
          </a:xfrm>
        </p:spPr>
        <p:txBody>
          <a:bodyPr anchor="t" anchorCtr="0"/>
          <a:lstStyle>
            <a:lvl1pPr>
              <a:defRPr sz="3700">
                <a:solidFill>
                  <a:schemeClr val="bg1"/>
                </a:solidFill>
              </a:defRPr>
            </a:lvl1pPr>
          </a:lstStyle>
          <a:p>
            <a:r>
              <a:rPr lang="fi-FI" dirty="0"/>
              <a:t>Sitaattivälisivu – esitykseen </a:t>
            </a:r>
            <a:br>
              <a:rPr lang="fi-FI" dirty="0"/>
            </a:br>
            <a:r>
              <a:rPr lang="fi-FI" dirty="0"/>
              <a:t>voi nostaa sisältöön sopivia lauseita tai sanontoja, 3 riviä tekstiä</a:t>
            </a:r>
          </a:p>
        </p:txBody>
      </p:sp>
      <p:sp>
        <p:nvSpPr>
          <p:cNvPr id="6" name="Tekstin paikkamerkki 5">
            <a:extLst>
              <a:ext uri="{FF2B5EF4-FFF2-40B4-BE49-F238E27FC236}">
                <a16:creationId xmlns:a16="http://schemas.microsoft.com/office/drawing/2014/main" id="{F719A860-795B-428F-80F9-D6F9FDADB42D}"/>
              </a:ext>
            </a:extLst>
          </p:cNvPr>
          <p:cNvSpPr>
            <a:spLocks noGrp="1"/>
          </p:cNvSpPr>
          <p:nvPr userDrawn="1">
            <p:ph type="body" sz="quarter" idx="13" hasCustomPrompt="1"/>
          </p:nvPr>
        </p:nvSpPr>
        <p:spPr>
          <a:xfrm>
            <a:off x="819770" y="4246881"/>
            <a:ext cx="6860555" cy="622280"/>
          </a:xfrm>
        </p:spPr>
        <p:txBody>
          <a:bodyPr/>
          <a:lstStyle>
            <a:lvl1pPr marL="0" indent="0">
              <a:lnSpc>
                <a:spcPct val="100000"/>
              </a:lnSpc>
              <a:spcBef>
                <a:spcPts val="600"/>
              </a:spcBef>
              <a:buNone/>
              <a:defRPr sz="1300">
                <a:solidFill>
                  <a:schemeClr val="bg1"/>
                </a:solidFill>
              </a:defRPr>
            </a:lvl1pPr>
            <a:lvl2pPr marL="360363" indent="0">
              <a:buNone/>
              <a:defRPr/>
            </a:lvl2pPr>
          </a:lstStyle>
          <a:p>
            <a:pPr lvl="0"/>
            <a:r>
              <a:rPr lang="fi-FI" dirty="0"/>
              <a:t>Sitaatin esittäjän nimi tai lähde </a:t>
            </a:r>
          </a:p>
        </p:txBody>
      </p:sp>
      <p:grpSp>
        <p:nvGrpSpPr>
          <p:cNvPr id="14" name="Ryhmä 13">
            <a:extLst>
              <a:ext uri="{FF2B5EF4-FFF2-40B4-BE49-F238E27FC236}">
                <a16:creationId xmlns:a16="http://schemas.microsoft.com/office/drawing/2014/main" id="{9A6D78D3-4FC0-42A7-9715-18AAAB12760C}"/>
              </a:ext>
              <a:ext uri="{C183D7F6-B498-43B3-948B-1728B52AA6E4}">
                <adec:decorative xmlns:adec="http://schemas.microsoft.com/office/drawing/2017/decorative" xmlns="" val="1"/>
              </a:ext>
            </a:extLst>
          </p:cNvPr>
          <p:cNvGrpSpPr/>
          <p:nvPr userDrawn="1"/>
        </p:nvGrpSpPr>
        <p:grpSpPr bwMode="gray">
          <a:xfrm>
            <a:off x="257177" y="1270"/>
            <a:ext cx="2267584" cy="1890186"/>
            <a:chOff x="206376" y="-19050"/>
            <a:chExt cx="4511675" cy="3760788"/>
          </a:xfrm>
        </p:grpSpPr>
        <p:sp>
          <p:nvSpPr>
            <p:cNvPr id="12" name="Freeform 5">
              <a:extLst>
                <a:ext uri="{FF2B5EF4-FFF2-40B4-BE49-F238E27FC236}">
                  <a16:creationId xmlns:a16="http://schemas.microsoft.com/office/drawing/2014/main" id="{268701B8-B376-43FE-B7F2-878080FDF0E6}"/>
                </a:ext>
              </a:extLst>
            </p:cNvPr>
            <p:cNvSpPr>
              <a:spLocks/>
            </p:cNvSpPr>
            <p:nvPr userDrawn="1"/>
          </p:nvSpPr>
          <p:spPr bwMode="gray">
            <a:xfrm>
              <a:off x="206376"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solidFill>
              <a:srgbClr val="7C94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A7BFF58C-823E-4991-AC39-EEE807FFA1E7}"/>
                </a:ext>
              </a:extLst>
            </p:cNvPr>
            <p:cNvSpPr>
              <a:spLocks/>
            </p:cNvSpPr>
            <p:nvPr userDrawn="1"/>
          </p:nvSpPr>
          <p:spPr bwMode="gray">
            <a:xfrm>
              <a:off x="2636838"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solidFill>
              <a:srgbClr val="7C94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3542875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sto">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743A037A-3296-40C2-9074-84427B0EB2B2}"/>
              </a:ext>
              <a:ext uri="{C183D7F6-B498-43B3-948B-1728B52AA6E4}">
                <adec:decorative xmlns:adec="http://schemas.microsoft.com/office/drawing/2017/decorative" xmlns="" val="1"/>
              </a:ext>
            </a:extLst>
          </p:cNvPr>
          <p:cNvGrpSpPr>
            <a:grpSpLocks noChangeAspect="1"/>
          </p:cNvGrpSpPr>
          <p:nvPr userDrawn="1"/>
        </p:nvGrpSpPr>
        <p:grpSpPr bwMode="gray">
          <a:xfrm>
            <a:off x="0" y="0"/>
            <a:ext cx="6756211" cy="6858000"/>
            <a:chOff x="2724150" y="6350"/>
            <a:chExt cx="6743700" cy="6845301"/>
          </a:xfrm>
        </p:grpSpPr>
        <p:sp>
          <p:nvSpPr>
            <p:cNvPr id="15" name="Freeform 5">
              <a:extLst>
                <a:ext uri="{FF2B5EF4-FFF2-40B4-BE49-F238E27FC236}">
                  <a16:creationId xmlns:a16="http://schemas.microsoft.com/office/drawing/2014/main" id="{89334710-4573-413A-9371-58D53E964033}"/>
                </a:ext>
              </a:extLst>
            </p:cNvPr>
            <p:cNvSpPr>
              <a:spLocks/>
            </p:cNvSpPr>
            <p:nvPr userDrawn="1"/>
          </p:nvSpPr>
          <p:spPr bwMode="gray">
            <a:xfrm>
              <a:off x="2724150" y="6350"/>
              <a:ext cx="6743700" cy="6845300"/>
            </a:xfrm>
            <a:custGeom>
              <a:avLst/>
              <a:gdLst>
                <a:gd name="T0" fmla="*/ 37531 w 37531"/>
                <a:gd name="T1" fmla="*/ 38100 h 38100"/>
                <a:gd name="T2" fmla="*/ 35005 w 37531"/>
                <a:gd name="T3" fmla="*/ 29739 h 38100"/>
                <a:gd name="T4" fmla="*/ 37500 w 37531"/>
                <a:gd name="T5" fmla="*/ 0 h 38100"/>
                <a:gd name="T6" fmla="*/ 0 w 37531"/>
                <a:gd name="T7" fmla="*/ 0 h 38100"/>
                <a:gd name="T8" fmla="*/ 0 w 37531"/>
                <a:gd name="T9" fmla="*/ 38100 h 38100"/>
                <a:gd name="T10" fmla="*/ 37531 w 37531"/>
                <a:gd name="T11" fmla="*/ 38100 h 38100"/>
              </a:gdLst>
              <a:ahLst/>
              <a:cxnLst>
                <a:cxn ang="0">
                  <a:pos x="T0" y="T1"/>
                </a:cxn>
                <a:cxn ang="0">
                  <a:pos x="T2" y="T3"/>
                </a:cxn>
                <a:cxn ang="0">
                  <a:pos x="T4" y="T5"/>
                </a:cxn>
                <a:cxn ang="0">
                  <a:pos x="T6" y="T7"/>
                </a:cxn>
                <a:cxn ang="0">
                  <a:pos x="T8" y="T9"/>
                </a:cxn>
                <a:cxn ang="0">
                  <a:pos x="T10" y="T11"/>
                </a:cxn>
              </a:cxnLst>
              <a:rect l="0" t="0" r="r" b="b"/>
              <a:pathLst>
                <a:path w="37531" h="38100">
                  <a:moveTo>
                    <a:pt x="37531" y="38100"/>
                  </a:moveTo>
                  <a:cubicBezTo>
                    <a:pt x="36473" y="35432"/>
                    <a:pt x="35622" y="32640"/>
                    <a:pt x="35005" y="29739"/>
                  </a:cubicBezTo>
                  <a:cubicBezTo>
                    <a:pt x="32947" y="20093"/>
                    <a:pt x="33623" y="9779"/>
                    <a:pt x="37500" y="0"/>
                  </a:cubicBezTo>
                  <a:lnTo>
                    <a:pt x="0" y="0"/>
                  </a:lnTo>
                  <a:lnTo>
                    <a:pt x="0" y="38100"/>
                  </a:lnTo>
                  <a:lnTo>
                    <a:pt x="37531" y="3810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025CC1E-66FA-4412-98F7-D19894F2D9B2}"/>
                </a:ext>
              </a:extLst>
            </p:cNvPr>
            <p:cNvSpPr>
              <a:spLocks/>
            </p:cNvSpPr>
            <p:nvPr userDrawn="1"/>
          </p:nvSpPr>
          <p:spPr bwMode="gray">
            <a:xfrm>
              <a:off x="2724150" y="4011613"/>
              <a:ext cx="6443663" cy="2840038"/>
            </a:xfrm>
            <a:custGeom>
              <a:avLst/>
              <a:gdLst>
                <a:gd name="T0" fmla="*/ 35867 w 35867"/>
                <a:gd name="T1" fmla="*/ 15808 h 15808"/>
                <a:gd name="T2" fmla="*/ 0 w 35867"/>
                <a:gd name="T3" fmla="*/ 0 h 15808"/>
                <a:gd name="T4" fmla="*/ 0 w 35867"/>
                <a:gd name="T5" fmla="*/ 15808 h 15808"/>
                <a:gd name="T6" fmla="*/ 35867 w 35867"/>
                <a:gd name="T7" fmla="*/ 15808 h 15808"/>
              </a:gdLst>
              <a:ahLst/>
              <a:cxnLst>
                <a:cxn ang="0">
                  <a:pos x="T0" y="T1"/>
                </a:cxn>
                <a:cxn ang="0">
                  <a:pos x="T2" y="T3"/>
                </a:cxn>
                <a:cxn ang="0">
                  <a:pos x="T4" y="T5"/>
                </a:cxn>
                <a:cxn ang="0">
                  <a:pos x="T6" y="T7"/>
                </a:cxn>
              </a:cxnLst>
              <a:rect l="0" t="0" r="r" b="b"/>
              <a:pathLst>
                <a:path w="35867" h="15808">
                  <a:moveTo>
                    <a:pt x="35867" y="15808"/>
                  </a:moveTo>
                  <a:cubicBezTo>
                    <a:pt x="24829" y="8026"/>
                    <a:pt x="12618" y="2772"/>
                    <a:pt x="0" y="0"/>
                  </a:cubicBezTo>
                  <a:lnTo>
                    <a:pt x="0" y="15808"/>
                  </a:lnTo>
                  <a:lnTo>
                    <a:pt x="35867" y="15808"/>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4916190" cy="1808037"/>
          </a:xfrm>
        </p:spPr>
        <p:txBody>
          <a:bodyPr anchor="t" anchorCtr="0"/>
          <a:lstStyle>
            <a:lvl1pPr>
              <a:defRPr sz="3700">
                <a:solidFill>
                  <a:schemeClr val="bg1"/>
                </a:solidFill>
              </a:defRPr>
            </a:lvl1pPr>
          </a:lstStyle>
          <a:p>
            <a:r>
              <a:rPr lang="fi-FI" dirty="0"/>
              <a:t>Asianostosivu </a:t>
            </a:r>
            <a:br>
              <a:rPr lang="fi-FI" dirty="0"/>
            </a:br>
            <a:r>
              <a:rPr lang="fi-FI" dirty="0"/>
              <a:t>esityksen jäsentämiseen, 3 rivin otsikko</a:t>
            </a:r>
          </a:p>
        </p:txBody>
      </p:sp>
      <p:sp>
        <p:nvSpPr>
          <p:cNvPr id="23" name="Tekstin paikkamerkki 22">
            <a:extLst>
              <a:ext uri="{FF2B5EF4-FFF2-40B4-BE49-F238E27FC236}">
                <a16:creationId xmlns:a16="http://schemas.microsoft.com/office/drawing/2014/main" id="{C91B202D-FB5A-4250-8735-81C439C51C42}"/>
              </a:ext>
            </a:extLst>
          </p:cNvPr>
          <p:cNvSpPr>
            <a:spLocks noGrp="1"/>
          </p:cNvSpPr>
          <p:nvPr>
            <p:ph type="body" sz="quarter" idx="13"/>
          </p:nvPr>
        </p:nvSpPr>
        <p:spPr>
          <a:xfrm>
            <a:off x="7053880" y="1514325"/>
            <a:ext cx="4658744" cy="4248000"/>
          </a:xfrm>
        </p:spPr>
        <p:txBody>
          <a:bodyPr/>
          <a:lstStyle>
            <a:lvl1pPr marL="269875" indent="-269875">
              <a:lnSpc>
                <a:spcPct val="95000"/>
              </a:lnSpc>
              <a:defRPr sz="2200"/>
            </a:lvl1pPr>
          </a:lstStyle>
          <a:p>
            <a:pPr lvl="0"/>
            <a:r>
              <a:rPr lang="fi-FI" smtClean="0"/>
              <a:t>Muokkaa tekstin perustyylejä</a:t>
            </a:r>
          </a:p>
        </p:txBody>
      </p:sp>
      <p:sp>
        <p:nvSpPr>
          <p:cNvPr id="20" name="Alatunnisteen paikkamerkki 19">
            <a:extLst>
              <a:ext uri="{FF2B5EF4-FFF2-40B4-BE49-F238E27FC236}">
                <a16:creationId xmlns:a16="http://schemas.microsoft.com/office/drawing/2014/main" id="{38A531D9-3794-4382-A4CC-D062827D85EE}"/>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21" name="Dian numeron paikkamerkki 20">
            <a:extLst>
              <a:ext uri="{FF2B5EF4-FFF2-40B4-BE49-F238E27FC236}">
                <a16:creationId xmlns:a16="http://schemas.microsoft.com/office/drawing/2014/main" id="{E9C40528-505B-4E57-81CB-FA8E7278B780}"/>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560406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grpSp>
        <p:nvGrpSpPr>
          <p:cNvPr id="18" name="Ryhmä 17">
            <a:extLst>
              <a:ext uri="{FF2B5EF4-FFF2-40B4-BE49-F238E27FC236}">
                <a16:creationId xmlns:a16="http://schemas.microsoft.com/office/drawing/2014/main" id="{BF83FD59-B2EE-42A4-AC03-53869A1132E9}"/>
              </a:ext>
              <a:ext uri="{C183D7F6-B498-43B3-948B-1728B52AA6E4}">
                <adec:decorative xmlns:adec="http://schemas.microsoft.com/office/drawing/2017/decorative" xmlns="" val="1"/>
              </a:ext>
            </a:extLst>
          </p:cNvPr>
          <p:cNvGrpSpPr/>
          <p:nvPr userDrawn="1"/>
        </p:nvGrpSpPr>
        <p:grpSpPr bwMode="gray">
          <a:xfrm>
            <a:off x="0" y="0"/>
            <a:ext cx="12193200" cy="6858000"/>
            <a:chOff x="166688" y="158750"/>
            <a:chExt cx="12163425" cy="6845301"/>
          </a:xfrm>
        </p:grpSpPr>
        <p:sp>
          <p:nvSpPr>
            <p:cNvPr id="8" name="Freeform 5">
              <a:extLst>
                <a:ext uri="{FF2B5EF4-FFF2-40B4-BE49-F238E27FC236}">
                  <a16:creationId xmlns:a16="http://schemas.microsoft.com/office/drawing/2014/main" id="{52F1267F-7172-44B3-9A7E-906E5E4A0F87}"/>
                </a:ext>
              </a:extLst>
            </p:cNvPr>
            <p:cNvSpPr>
              <a:spLocks/>
            </p:cNvSpPr>
            <p:nvPr userDrawn="1"/>
          </p:nvSpPr>
          <p:spPr bwMode="gray">
            <a:xfrm>
              <a:off x="7885113" y="1652588"/>
              <a:ext cx="4445000" cy="5351463"/>
            </a:xfrm>
            <a:custGeom>
              <a:avLst/>
              <a:gdLst>
                <a:gd name="T0" fmla="*/ 24755 w 24755"/>
                <a:gd name="T1" fmla="*/ 0 h 29783"/>
                <a:gd name="T2" fmla="*/ 12889 w 24755"/>
                <a:gd name="T3" fmla="*/ 9835 h 29783"/>
                <a:gd name="T4" fmla="*/ 0 w 24755"/>
                <a:gd name="T5" fmla="*/ 29783 h 29783"/>
                <a:gd name="T6" fmla="*/ 24755 w 24755"/>
                <a:gd name="T7" fmla="*/ 29783 h 29783"/>
                <a:gd name="T8" fmla="*/ 24755 w 24755"/>
                <a:gd name="T9" fmla="*/ 0 h 29783"/>
              </a:gdLst>
              <a:ahLst/>
              <a:cxnLst>
                <a:cxn ang="0">
                  <a:pos x="T0" y="T1"/>
                </a:cxn>
                <a:cxn ang="0">
                  <a:pos x="T2" y="T3"/>
                </a:cxn>
                <a:cxn ang="0">
                  <a:pos x="T4" y="T5"/>
                </a:cxn>
                <a:cxn ang="0">
                  <a:pos x="T6" y="T7"/>
                </a:cxn>
                <a:cxn ang="0">
                  <a:pos x="T8" y="T9"/>
                </a:cxn>
              </a:cxnLst>
              <a:rect l="0" t="0" r="r" b="b"/>
              <a:pathLst>
                <a:path w="24755" h="29783">
                  <a:moveTo>
                    <a:pt x="24755" y="0"/>
                  </a:moveTo>
                  <a:cubicBezTo>
                    <a:pt x="20509" y="2731"/>
                    <a:pt x="16519" y="6009"/>
                    <a:pt x="12889" y="9835"/>
                  </a:cubicBezTo>
                  <a:cubicBezTo>
                    <a:pt x="7462" y="15544"/>
                    <a:pt x="3054" y="22280"/>
                    <a:pt x="0" y="29783"/>
                  </a:cubicBezTo>
                  <a:lnTo>
                    <a:pt x="24755" y="29783"/>
                  </a:lnTo>
                  <a:lnTo>
                    <a:pt x="24755"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6">
              <a:extLst>
                <a:ext uri="{FF2B5EF4-FFF2-40B4-BE49-F238E27FC236}">
                  <a16:creationId xmlns:a16="http://schemas.microsoft.com/office/drawing/2014/main" id="{3FDD5063-1FA4-49AC-88A8-BBD3F6322368}"/>
                </a:ext>
              </a:extLst>
            </p:cNvPr>
            <p:cNvSpPr>
              <a:spLocks/>
            </p:cNvSpPr>
            <p:nvPr userDrawn="1"/>
          </p:nvSpPr>
          <p:spPr bwMode="gray">
            <a:xfrm>
              <a:off x="166688" y="2028825"/>
              <a:ext cx="12163425" cy="4975225"/>
            </a:xfrm>
            <a:custGeom>
              <a:avLst/>
              <a:gdLst>
                <a:gd name="T0" fmla="*/ 67733 w 67733"/>
                <a:gd name="T1" fmla="*/ 15074 h 27696"/>
                <a:gd name="T2" fmla="*/ 55867 w 67733"/>
                <a:gd name="T3" fmla="*/ 7748 h 27696"/>
                <a:gd name="T4" fmla="*/ 16534 w 67733"/>
                <a:gd name="T5" fmla="*/ 2570 h 27696"/>
                <a:gd name="T6" fmla="*/ 0 w 67733"/>
                <a:gd name="T7" fmla="*/ 8021 h 27696"/>
                <a:gd name="T8" fmla="*/ 0 w 67733"/>
                <a:gd name="T9" fmla="*/ 27696 h 27696"/>
                <a:gd name="T10" fmla="*/ 67733 w 67733"/>
                <a:gd name="T11" fmla="*/ 27696 h 27696"/>
                <a:gd name="T12" fmla="*/ 67733 w 67733"/>
                <a:gd name="T13" fmla="*/ 15074 h 27696"/>
              </a:gdLst>
              <a:ahLst/>
              <a:cxnLst>
                <a:cxn ang="0">
                  <a:pos x="T0" y="T1"/>
                </a:cxn>
                <a:cxn ang="0">
                  <a:pos x="T2" y="T3"/>
                </a:cxn>
                <a:cxn ang="0">
                  <a:pos x="T4" y="T5"/>
                </a:cxn>
                <a:cxn ang="0">
                  <a:pos x="T6" y="T7"/>
                </a:cxn>
                <a:cxn ang="0">
                  <a:pos x="T8" y="T9"/>
                </a:cxn>
                <a:cxn ang="0">
                  <a:pos x="T10" y="T11"/>
                </a:cxn>
                <a:cxn ang="0">
                  <a:pos x="T12" y="T13"/>
                </a:cxn>
              </a:cxnLst>
              <a:rect l="0" t="0" r="r" b="b"/>
              <a:pathLst>
                <a:path w="67733" h="27696">
                  <a:moveTo>
                    <a:pt x="67733" y="15074"/>
                  </a:moveTo>
                  <a:cubicBezTo>
                    <a:pt x="64127" y="12264"/>
                    <a:pt x="60164" y="9798"/>
                    <a:pt x="55867" y="7748"/>
                  </a:cubicBezTo>
                  <a:cubicBezTo>
                    <a:pt x="44048" y="2099"/>
                    <a:pt x="30400" y="0"/>
                    <a:pt x="16534" y="2570"/>
                  </a:cubicBezTo>
                  <a:cubicBezTo>
                    <a:pt x="10848" y="3619"/>
                    <a:pt x="5281" y="5438"/>
                    <a:pt x="0" y="8021"/>
                  </a:cubicBezTo>
                  <a:lnTo>
                    <a:pt x="0" y="27696"/>
                  </a:lnTo>
                  <a:lnTo>
                    <a:pt x="67733" y="27696"/>
                  </a:lnTo>
                  <a:lnTo>
                    <a:pt x="67733" y="1507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7">
              <a:extLst>
                <a:ext uri="{FF2B5EF4-FFF2-40B4-BE49-F238E27FC236}">
                  <a16:creationId xmlns:a16="http://schemas.microsoft.com/office/drawing/2014/main" id="{7D958EC3-4B66-4A2A-814C-45DFD9E57F7E}"/>
                </a:ext>
              </a:extLst>
            </p:cNvPr>
            <p:cNvSpPr>
              <a:spLocks/>
            </p:cNvSpPr>
            <p:nvPr userDrawn="1"/>
          </p:nvSpPr>
          <p:spPr bwMode="gray">
            <a:xfrm>
              <a:off x="7748588" y="158750"/>
              <a:ext cx="3668713" cy="3260725"/>
            </a:xfrm>
            <a:custGeom>
              <a:avLst/>
              <a:gdLst>
                <a:gd name="T0" fmla="*/ 0 w 20424"/>
                <a:gd name="T1" fmla="*/ 0 h 18152"/>
                <a:gd name="T2" fmla="*/ 2651 w 20424"/>
                <a:gd name="T3" fmla="*/ 7721 h 18152"/>
                <a:gd name="T4" fmla="*/ 13643 w 20424"/>
                <a:gd name="T5" fmla="*/ 18152 h 18152"/>
                <a:gd name="T6" fmla="*/ 20167 w 20424"/>
                <a:gd name="T7" fmla="*/ 4475 h 18152"/>
                <a:gd name="T8" fmla="*/ 20347 w 20424"/>
                <a:gd name="T9" fmla="*/ 0 h 18152"/>
                <a:gd name="T10" fmla="*/ 0 w 20424"/>
                <a:gd name="T11" fmla="*/ 0 h 18152"/>
              </a:gdLst>
              <a:ahLst/>
              <a:cxnLst>
                <a:cxn ang="0">
                  <a:pos x="T0" y="T1"/>
                </a:cxn>
                <a:cxn ang="0">
                  <a:pos x="T2" y="T3"/>
                </a:cxn>
                <a:cxn ang="0">
                  <a:pos x="T4" y="T5"/>
                </a:cxn>
                <a:cxn ang="0">
                  <a:pos x="T6" y="T7"/>
                </a:cxn>
                <a:cxn ang="0">
                  <a:pos x="T8" y="T9"/>
                </a:cxn>
                <a:cxn ang="0">
                  <a:pos x="T10" y="T11"/>
                </a:cxn>
              </a:cxnLst>
              <a:rect l="0" t="0" r="r" b="b"/>
              <a:pathLst>
                <a:path w="20424" h="18152">
                  <a:moveTo>
                    <a:pt x="0" y="0"/>
                  </a:moveTo>
                  <a:cubicBezTo>
                    <a:pt x="433" y="2635"/>
                    <a:pt x="1305" y="5243"/>
                    <a:pt x="2651" y="7721"/>
                  </a:cubicBezTo>
                  <a:cubicBezTo>
                    <a:pt x="5035" y="12120"/>
                    <a:pt x="8781" y="15833"/>
                    <a:pt x="13643" y="18152"/>
                  </a:cubicBezTo>
                  <a:cubicBezTo>
                    <a:pt x="17090" y="14526"/>
                    <a:pt x="19464" y="9815"/>
                    <a:pt x="20167" y="4475"/>
                  </a:cubicBezTo>
                  <a:cubicBezTo>
                    <a:pt x="20362" y="2999"/>
                    <a:pt x="20424" y="1501"/>
                    <a:pt x="20347" y="0"/>
                  </a:cubicBezTo>
                  <a:lnTo>
                    <a:pt x="0" y="0"/>
                  </a:lnTo>
                  <a:close/>
                </a:path>
              </a:pathLst>
            </a:custGeom>
            <a:solidFill>
              <a:srgbClr val="E1E6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8">
              <a:extLst>
                <a:ext uri="{FF2B5EF4-FFF2-40B4-BE49-F238E27FC236}">
                  <a16:creationId xmlns:a16="http://schemas.microsoft.com/office/drawing/2014/main" id="{F647EA55-DBDB-4E2D-AD6D-F126CFACA5FC}"/>
                </a:ext>
              </a:extLst>
            </p:cNvPr>
            <p:cNvSpPr>
              <a:spLocks/>
            </p:cNvSpPr>
            <p:nvPr userDrawn="1"/>
          </p:nvSpPr>
          <p:spPr bwMode="gray">
            <a:xfrm>
              <a:off x="7885113" y="3419475"/>
              <a:ext cx="4445000" cy="3584575"/>
            </a:xfrm>
            <a:custGeom>
              <a:avLst/>
              <a:gdLst>
                <a:gd name="T0" fmla="*/ 24755 w 24755"/>
                <a:gd name="T1" fmla="*/ 7326 h 19948"/>
                <a:gd name="T2" fmla="*/ 12889 w 24755"/>
                <a:gd name="T3" fmla="*/ 0 h 19948"/>
                <a:gd name="T4" fmla="*/ 12889 w 24755"/>
                <a:gd name="T5" fmla="*/ 0 h 19948"/>
                <a:gd name="T6" fmla="*/ 12889 w 24755"/>
                <a:gd name="T7" fmla="*/ 0 h 19948"/>
                <a:gd name="T8" fmla="*/ 0 w 24755"/>
                <a:gd name="T9" fmla="*/ 19948 h 19948"/>
                <a:gd name="T10" fmla="*/ 24755 w 24755"/>
                <a:gd name="T11" fmla="*/ 19948 h 19948"/>
                <a:gd name="T12" fmla="*/ 24755 w 24755"/>
                <a:gd name="T13" fmla="*/ 7326 h 19948"/>
              </a:gdLst>
              <a:ahLst/>
              <a:cxnLst>
                <a:cxn ang="0">
                  <a:pos x="T0" y="T1"/>
                </a:cxn>
                <a:cxn ang="0">
                  <a:pos x="T2" y="T3"/>
                </a:cxn>
                <a:cxn ang="0">
                  <a:pos x="T4" y="T5"/>
                </a:cxn>
                <a:cxn ang="0">
                  <a:pos x="T6" y="T7"/>
                </a:cxn>
                <a:cxn ang="0">
                  <a:pos x="T8" y="T9"/>
                </a:cxn>
                <a:cxn ang="0">
                  <a:pos x="T10" y="T11"/>
                </a:cxn>
                <a:cxn ang="0">
                  <a:pos x="T12" y="T13"/>
                </a:cxn>
              </a:cxnLst>
              <a:rect l="0" t="0" r="r" b="b"/>
              <a:pathLst>
                <a:path w="24755" h="19948">
                  <a:moveTo>
                    <a:pt x="24755" y="7326"/>
                  </a:moveTo>
                  <a:cubicBezTo>
                    <a:pt x="21149" y="4516"/>
                    <a:pt x="17186" y="2050"/>
                    <a:pt x="12889" y="0"/>
                  </a:cubicBezTo>
                  <a:cubicBezTo>
                    <a:pt x="12889" y="0"/>
                    <a:pt x="12889" y="0"/>
                    <a:pt x="12889" y="0"/>
                  </a:cubicBezTo>
                  <a:cubicBezTo>
                    <a:pt x="12889" y="0"/>
                    <a:pt x="12889" y="0"/>
                    <a:pt x="12889" y="0"/>
                  </a:cubicBezTo>
                  <a:cubicBezTo>
                    <a:pt x="7462" y="5709"/>
                    <a:pt x="3054" y="12445"/>
                    <a:pt x="0" y="19948"/>
                  </a:cubicBezTo>
                  <a:lnTo>
                    <a:pt x="24755" y="19948"/>
                  </a:lnTo>
                  <a:lnTo>
                    <a:pt x="24755" y="7326"/>
                  </a:lnTo>
                  <a:close/>
                </a:path>
              </a:pathLst>
            </a:custGeom>
            <a:solidFill>
              <a:srgbClr val="213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9">
              <a:extLst>
                <a:ext uri="{FF2B5EF4-FFF2-40B4-BE49-F238E27FC236}">
                  <a16:creationId xmlns:a16="http://schemas.microsoft.com/office/drawing/2014/main" id="{24AB4DAC-943D-40D7-9EED-76F69D6845E8}"/>
                </a:ext>
              </a:extLst>
            </p:cNvPr>
            <p:cNvSpPr>
              <a:spLocks/>
            </p:cNvSpPr>
            <p:nvPr userDrawn="1"/>
          </p:nvSpPr>
          <p:spPr bwMode="gray">
            <a:xfrm>
              <a:off x="10199688" y="1652588"/>
              <a:ext cx="2130425" cy="2232025"/>
            </a:xfrm>
            <a:custGeom>
              <a:avLst/>
              <a:gdLst>
                <a:gd name="T0" fmla="*/ 11866 w 11866"/>
                <a:gd name="T1" fmla="*/ 0 h 12419"/>
                <a:gd name="T2" fmla="*/ 0 w 11866"/>
                <a:gd name="T3" fmla="*/ 9835 h 12419"/>
                <a:gd name="T4" fmla="*/ 0 w 11866"/>
                <a:gd name="T5" fmla="*/ 9835 h 12419"/>
                <a:gd name="T6" fmla="*/ 0 w 11866"/>
                <a:gd name="T7" fmla="*/ 9835 h 12419"/>
                <a:gd name="T8" fmla="*/ 11866 w 11866"/>
                <a:gd name="T9" fmla="*/ 12190 h 12419"/>
                <a:gd name="T10" fmla="*/ 11866 w 11866"/>
                <a:gd name="T11" fmla="*/ 0 h 12419"/>
              </a:gdLst>
              <a:ahLst/>
              <a:cxnLst>
                <a:cxn ang="0">
                  <a:pos x="T0" y="T1"/>
                </a:cxn>
                <a:cxn ang="0">
                  <a:pos x="T2" y="T3"/>
                </a:cxn>
                <a:cxn ang="0">
                  <a:pos x="T4" y="T5"/>
                </a:cxn>
                <a:cxn ang="0">
                  <a:pos x="T6" y="T7"/>
                </a:cxn>
                <a:cxn ang="0">
                  <a:pos x="T8" y="T9"/>
                </a:cxn>
                <a:cxn ang="0">
                  <a:pos x="T10" y="T11"/>
                </a:cxn>
              </a:cxnLst>
              <a:rect l="0" t="0" r="r" b="b"/>
              <a:pathLst>
                <a:path w="11866" h="12419">
                  <a:moveTo>
                    <a:pt x="11866" y="0"/>
                  </a:moveTo>
                  <a:cubicBezTo>
                    <a:pt x="7620" y="2731"/>
                    <a:pt x="3630" y="6009"/>
                    <a:pt x="0" y="9835"/>
                  </a:cubicBezTo>
                  <a:cubicBezTo>
                    <a:pt x="0" y="9835"/>
                    <a:pt x="0" y="9835"/>
                    <a:pt x="0" y="9835"/>
                  </a:cubicBezTo>
                  <a:cubicBezTo>
                    <a:pt x="0" y="9835"/>
                    <a:pt x="0" y="9835"/>
                    <a:pt x="0" y="9835"/>
                  </a:cubicBezTo>
                  <a:cubicBezTo>
                    <a:pt x="3613" y="11562"/>
                    <a:pt x="7674" y="12419"/>
                    <a:pt x="11866" y="12190"/>
                  </a:cubicBezTo>
                  <a:lnTo>
                    <a:pt x="11866" y="0"/>
                  </a:ln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10">
              <a:extLst>
                <a:ext uri="{FF2B5EF4-FFF2-40B4-BE49-F238E27FC236}">
                  <a16:creationId xmlns:a16="http://schemas.microsoft.com/office/drawing/2014/main" id="{091207B8-FCA3-4AF6-8D9D-ED83A74F3C4F}"/>
                </a:ext>
              </a:extLst>
            </p:cNvPr>
            <p:cNvSpPr>
              <a:spLocks/>
            </p:cNvSpPr>
            <p:nvPr userDrawn="1"/>
          </p:nvSpPr>
          <p:spPr bwMode="gray">
            <a:xfrm>
              <a:off x="3136901" y="2028825"/>
              <a:ext cx="7062788" cy="2867025"/>
            </a:xfrm>
            <a:custGeom>
              <a:avLst/>
              <a:gdLst>
                <a:gd name="T0" fmla="*/ 0 w 39333"/>
                <a:gd name="T1" fmla="*/ 2570 h 15960"/>
                <a:gd name="T2" fmla="*/ 0 w 39333"/>
                <a:gd name="T3" fmla="*/ 2570 h 15960"/>
                <a:gd name="T4" fmla="*/ 10992 w 39333"/>
                <a:gd name="T5" fmla="*/ 13001 h 15960"/>
                <a:gd name="T6" fmla="*/ 26016 w 39333"/>
                <a:gd name="T7" fmla="*/ 14979 h 15960"/>
                <a:gd name="T8" fmla="*/ 39333 w 39333"/>
                <a:gd name="T9" fmla="*/ 7748 h 15960"/>
                <a:gd name="T10" fmla="*/ 39333 w 39333"/>
                <a:gd name="T11" fmla="*/ 7748 h 15960"/>
                <a:gd name="T12" fmla="*/ 39333 w 39333"/>
                <a:gd name="T13" fmla="*/ 7748 h 15960"/>
                <a:gd name="T14" fmla="*/ 0 w 39333"/>
                <a:gd name="T15" fmla="*/ 2570 h 159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333" h="15960">
                  <a:moveTo>
                    <a:pt x="0" y="2570"/>
                  </a:moveTo>
                  <a:cubicBezTo>
                    <a:pt x="0" y="2570"/>
                    <a:pt x="0" y="2570"/>
                    <a:pt x="0" y="2570"/>
                  </a:cubicBezTo>
                  <a:cubicBezTo>
                    <a:pt x="2384" y="6969"/>
                    <a:pt x="6130" y="10682"/>
                    <a:pt x="10992" y="13001"/>
                  </a:cubicBezTo>
                  <a:cubicBezTo>
                    <a:pt x="15506" y="15159"/>
                    <a:pt x="20720" y="15960"/>
                    <a:pt x="26016" y="14979"/>
                  </a:cubicBezTo>
                  <a:cubicBezTo>
                    <a:pt x="30936" y="14071"/>
                    <a:pt x="35625" y="11655"/>
                    <a:pt x="39333" y="7748"/>
                  </a:cubicBezTo>
                  <a:cubicBezTo>
                    <a:pt x="39333" y="7748"/>
                    <a:pt x="39333" y="7748"/>
                    <a:pt x="39333" y="7748"/>
                  </a:cubicBezTo>
                  <a:cubicBezTo>
                    <a:pt x="39333" y="7748"/>
                    <a:pt x="39333" y="7748"/>
                    <a:pt x="39333" y="7748"/>
                  </a:cubicBezTo>
                  <a:cubicBezTo>
                    <a:pt x="27514" y="2099"/>
                    <a:pt x="13866" y="0"/>
                    <a:pt x="0" y="2570"/>
                  </a:cubicBez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2059289" y="2996952"/>
            <a:ext cx="4455881" cy="1572384"/>
          </a:xfrm>
        </p:spPr>
        <p:txBody>
          <a:bodyPr anchor="b" anchorCtr="0"/>
          <a:lstStyle>
            <a:lvl1pPr>
              <a:defRPr sz="3700">
                <a:solidFill>
                  <a:schemeClr val="bg1"/>
                </a:solidFill>
              </a:defRPr>
            </a:lvl1pPr>
          </a:lstStyle>
          <a:p>
            <a:r>
              <a:rPr lang="fi-FI" dirty="0"/>
              <a:t>Lisää tähän kiitosteksti tai </a:t>
            </a:r>
            <a:r>
              <a:rPr lang="fi-FI" dirty="0" err="1"/>
              <a:t>lopetuskehoitus</a:t>
            </a:r>
            <a:endParaRPr lang="fi-FI" dirty="0"/>
          </a:p>
        </p:txBody>
      </p:sp>
      <p:sp>
        <p:nvSpPr>
          <p:cNvPr id="23" name="Tekstin paikkamerkki 22">
            <a:extLst>
              <a:ext uri="{FF2B5EF4-FFF2-40B4-BE49-F238E27FC236}">
                <a16:creationId xmlns:a16="http://schemas.microsoft.com/office/drawing/2014/main" id="{C91B202D-FB5A-4250-8735-81C439C51C42}"/>
              </a:ext>
            </a:extLst>
          </p:cNvPr>
          <p:cNvSpPr>
            <a:spLocks noGrp="1"/>
          </p:cNvSpPr>
          <p:nvPr>
            <p:ph type="body" sz="quarter" idx="13" hasCustomPrompt="1"/>
          </p:nvPr>
        </p:nvSpPr>
        <p:spPr>
          <a:xfrm>
            <a:off x="2059290" y="4822552"/>
            <a:ext cx="2236510" cy="749149"/>
          </a:xfrm>
        </p:spPr>
        <p:txBody>
          <a:bodyPr/>
          <a:lstStyle>
            <a:lvl1pPr marL="0" indent="0">
              <a:lnSpc>
                <a:spcPct val="110000"/>
              </a:lnSpc>
              <a:spcBef>
                <a:spcPts val="0"/>
              </a:spcBef>
              <a:buNone/>
              <a:defRPr sz="1300">
                <a:solidFill>
                  <a:schemeClr val="bg1"/>
                </a:solidFill>
              </a:defRPr>
            </a:lvl1pPr>
          </a:lstStyle>
          <a:p>
            <a:pPr lvl="0"/>
            <a:r>
              <a:rPr lang="es-ES" dirty="0"/>
              <a:t>etunimi.sukunimi@vm.fi </a:t>
            </a:r>
            <a:r>
              <a:rPr lang="es-ES" dirty="0" err="1"/>
              <a:t>Loremipsum</a:t>
            </a:r>
            <a:r>
              <a:rPr lang="es-ES" dirty="0"/>
              <a:t> dolores </a:t>
            </a:r>
            <a:r>
              <a:rPr lang="es-ES" dirty="0" err="1"/>
              <a:t>sitamet</a:t>
            </a:r>
            <a:r>
              <a:rPr lang="es-ES" dirty="0"/>
              <a:t> vm.fi</a:t>
            </a:r>
            <a:endParaRPr lang="fi-FI" dirty="0"/>
          </a:p>
        </p:txBody>
      </p:sp>
      <p:pic>
        <p:nvPicPr>
          <p:cNvPr id="15" name="Kuva 14">
            <a:extLst>
              <a:ext uri="{FF2B5EF4-FFF2-40B4-BE49-F238E27FC236}">
                <a16:creationId xmlns:a16="http://schemas.microsoft.com/office/drawing/2014/main" id="{6E19D34C-D51B-407C-A1A6-BB6CEEC5DDF8}"/>
              </a:ext>
              <a:ext uri="{C183D7F6-B498-43B3-948B-1728B52AA6E4}">
                <adec:decorative xmlns:adec="http://schemas.microsoft.com/office/drawing/2017/decorative" xmlns="" val="1"/>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684439" y="188259"/>
            <a:ext cx="5687933" cy="1864659"/>
          </a:xfrm>
          <a:prstGeom prst="rect">
            <a:avLst/>
          </a:prstGeom>
        </p:spPr>
      </p:pic>
    </p:spTree>
    <p:extLst>
      <p:ext uri="{BB962C8B-B14F-4D97-AF65-F5344CB8AC3E}">
        <p14:creationId xmlns:p14="http://schemas.microsoft.com/office/powerpoint/2010/main" val="34128988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san ylätunniste vihreä">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8AFD25CB-C337-4762-B77D-D68331F864F7}"/>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6" name="Freeform 8">
              <a:extLst>
                <a:ext uri="{FF2B5EF4-FFF2-40B4-BE49-F238E27FC236}">
                  <a16:creationId xmlns:a16="http://schemas.microsoft.com/office/drawing/2014/main" id="{14CC021C-BFB1-47AD-8D81-EECCA412DDBA}"/>
                </a:ext>
              </a:extLst>
            </p:cNvPr>
            <p:cNvSpPr>
              <a:spLocks/>
            </p:cNvSpPr>
            <p:nvPr userDrawn="1"/>
          </p:nvSpPr>
          <p:spPr bwMode="gray">
            <a:xfrm>
              <a:off x="7387156" y="6350"/>
              <a:ext cx="4790558"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7358 w 26679"/>
                <a:gd name="connsiteY0" fmla="*/ 0 h 38100"/>
                <a:gd name="connsiteX1" fmla="*/ 2848 w 26679"/>
                <a:gd name="connsiteY1" fmla="*/ 7992 h 38100"/>
                <a:gd name="connsiteX2" fmla="*/ 3805 w 26679"/>
                <a:gd name="connsiteY2" fmla="*/ 38100 h 38100"/>
                <a:gd name="connsiteX3" fmla="*/ 5779 w 26679"/>
                <a:gd name="connsiteY3" fmla="*/ 38100 h 38100"/>
                <a:gd name="connsiteX4" fmla="*/ 26679 w 26679"/>
                <a:gd name="connsiteY4" fmla="*/ 18671 h 38100"/>
                <a:gd name="connsiteX5" fmla="*/ 26679 w 26679"/>
                <a:gd name="connsiteY5" fmla="*/ 0 h 38100"/>
                <a:gd name="connsiteX6" fmla="*/ 7358 w 26679"/>
                <a:gd name="connsiteY6" fmla="*/ 0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79" h="38100">
                  <a:moveTo>
                    <a:pt x="7358" y="0"/>
                  </a:moveTo>
                  <a:cubicBezTo>
                    <a:pt x="4027" y="2047"/>
                    <a:pt x="3698" y="5370"/>
                    <a:pt x="2848" y="7992"/>
                  </a:cubicBezTo>
                  <a:cubicBezTo>
                    <a:pt x="-489" y="18262"/>
                    <a:pt x="-1727" y="30092"/>
                    <a:pt x="3805" y="38100"/>
                  </a:cubicBezTo>
                  <a:lnTo>
                    <a:pt x="5779" y="38100"/>
                  </a:lnTo>
                  <a:cubicBezTo>
                    <a:pt x="13567" y="32266"/>
                    <a:pt x="20541" y="25740"/>
                    <a:pt x="26679" y="18671"/>
                  </a:cubicBezTo>
                  <a:lnTo>
                    <a:pt x="26679" y="0"/>
                  </a:lnTo>
                  <a:lnTo>
                    <a:pt x="7358" y="0"/>
                  </a:lnTo>
                  <a:close/>
                </a:path>
              </a:pathLst>
            </a:custGeom>
            <a:solidFill>
              <a:srgbClr val="EDF5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5">
              <a:extLst>
                <a:ext uri="{FF2B5EF4-FFF2-40B4-BE49-F238E27FC236}">
                  <a16:creationId xmlns:a16="http://schemas.microsoft.com/office/drawing/2014/main" id="{0F640AE2-D3F7-450E-9AEA-95BB27294C74}"/>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6">
              <a:extLst>
                <a:ext uri="{FF2B5EF4-FFF2-40B4-BE49-F238E27FC236}">
                  <a16:creationId xmlns:a16="http://schemas.microsoft.com/office/drawing/2014/main" id="{2F59E0A3-97AB-41E6-A803-1AAC3E5547C7}"/>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7">
              <a:extLst>
                <a:ext uri="{FF2B5EF4-FFF2-40B4-BE49-F238E27FC236}">
                  <a16:creationId xmlns:a16="http://schemas.microsoft.com/office/drawing/2014/main" id="{D43CCAE4-D77C-43D5-BE4E-52BBA4A77BEC}"/>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AEB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356350" cy="2526981"/>
          </a:xfrm>
        </p:spPr>
        <p:txBody>
          <a:bodyPr anchor="t" anchorCtr="0"/>
          <a:lstStyle>
            <a:lvl1pPr>
              <a:defRPr sz="4100">
                <a:solidFill>
                  <a:schemeClr val="bg1"/>
                </a:solidFill>
              </a:defRPr>
            </a:lvl1pPr>
          </a:lstStyle>
          <a:p>
            <a:r>
              <a:rPr lang="fi-FI" dirty="0"/>
              <a:t>Väliotsikkosivu </a:t>
            </a:r>
            <a:br>
              <a:rPr lang="fi-FI" dirty="0"/>
            </a:br>
            <a:r>
              <a:rPr lang="fi-FI" dirty="0"/>
              <a:t>esityksen </a:t>
            </a:r>
            <a:br>
              <a:rPr lang="fi-FI" dirty="0"/>
            </a:br>
            <a:r>
              <a:rPr lang="fi-FI" dirty="0"/>
              <a:t>jäsentämiseen, </a:t>
            </a:r>
            <a:br>
              <a:rPr lang="fi-FI" dirty="0"/>
            </a:br>
            <a:r>
              <a:rPr lang="fi-FI" dirty="0"/>
              <a:t>4 riviä lyhyellä tekstillä</a:t>
            </a:r>
          </a:p>
        </p:txBody>
      </p:sp>
      <p:sp>
        <p:nvSpPr>
          <p:cNvPr id="7" name="Alatunnisteen paikkamerkki 6">
            <a:extLst>
              <a:ext uri="{FF2B5EF4-FFF2-40B4-BE49-F238E27FC236}">
                <a16:creationId xmlns:a16="http://schemas.microsoft.com/office/drawing/2014/main" id="{29F8BFF4-EC86-4A85-B914-B241AE572CC2}"/>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8" name="Dian numeron paikkamerkki 7">
            <a:extLst>
              <a:ext uri="{FF2B5EF4-FFF2-40B4-BE49-F238E27FC236}">
                <a16:creationId xmlns:a16="http://schemas.microsoft.com/office/drawing/2014/main" id="{4F20DE8F-8CBA-4069-B1E4-BBCC9BE8AF02}"/>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5292481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san ylätunniste 2 vihreä">
    <p:spTree>
      <p:nvGrpSpPr>
        <p:cNvPr id="1" name=""/>
        <p:cNvGrpSpPr/>
        <p:nvPr/>
      </p:nvGrpSpPr>
      <p:grpSpPr>
        <a:xfrm>
          <a:off x="0" y="0"/>
          <a:ext cx="0" cy="0"/>
          <a:chOff x="0" y="0"/>
          <a:chExt cx="0" cy="0"/>
        </a:xfrm>
      </p:grpSpPr>
      <p:grpSp>
        <p:nvGrpSpPr>
          <p:cNvPr id="10" name="Ryhmä 9">
            <a:extLst>
              <a:ext uri="{FF2B5EF4-FFF2-40B4-BE49-F238E27FC236}">
                <a16:creationId xmlns:a16="http://schemas.microsoft.com/office/drawing/2014/main" id="{EEC3DDED-C6E6-4DA0-A2F2-6DF1D717B55B}"/>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1" name="Freeform 8">
              <a:extLst>
                <a:ext uri="{FF2B5EF4-FFF2-40B4-BE49-F238E27FC236}">
                  <a16:creationId xmlns:a16="http://schemas.microsoft.com/office/drawing/2014/main" id="{41BA519B-2756-4639-AFE2-773E1A626B49}"/>
                </a:ext>
              </a:extLst>
            </p:cNvPr>
            <p:cNvSpPr>
              <a:spLocks/>
            </p:cNvSpPr>
            <p:nvPr userDrawn="1"/>
          </p:nvSpPr>
          <p:spPr bwMode="gray">
            <a:xfrm>
              <a:off x="7387156" y="6350"/>
              <a:ext cx="4790558"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7358 w 26679"/>
                <a:gd name="connsiteY0" fmla="*/ 0 h 38100"/>
                <a:gd name="connsiteX1" fmla="*/ 2848 w 26679"/>
                <a:gd name="connsiteY1" fmla="*/ 7992 h 38100"/>
                <a:gd name="connsiteX2" fmla="*/ 3805 w 26679"/>
                <a:gd name="connsiteY2" fmla="*/ 38100 h 38100"/>
                <a:gd name="connsiteX3" fmla="*/ 5779 w 26679"/>
                <a:gd name="connsiteY3" fmla="*/ 38100 h 38100"/>
                <a:gd name="connsiteX4" fmla="*/ 26679 w 26679"/>
                <a:gd name="connsiteY4" fmla="*/ 18671 h 38100"/>
                <a:gd name="connsiteX5" fmla="*/ 26679 w 26679"/>
                <a:gd name="connsiteY5" fmla="*/ 0 h 38100"/>
                <a:gd name="connsiteX6" fmla="*/ 7358 w 26679"/>
                <a:gd name="connsiteY6" fmla="*/ 0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79" h="38100">
                  <a:moveTo>
                    <a:pt x="7358" y="0"/>
                  </a:moveTo>
                  <a:cubicBezTo>
                    <a:pt x="4027" y="2047"/>
                    <a:pt x="3698" y="5370"/>
                    <a:pt x="2848" y="7992"/>
                  </a:cubicBezTo>
                  <a:cubicBezTo>
                    <a:pt x="-489" y="18262"/>
                    <a:pt x="-1727" y="30092"/>
                    <a:pt x="3805" y="38100"/>
                  </a:cubicBezTo>
                  <a:lnTo>
                    <a:pt x="5779" y="38100"/>
                  </a:lnTo>
                  <a:cubicBezTo>
                    <a:pt x="13567" y="32266"/>
                    <a:pt x="20541" y="25740"/>
                    <a:pt x="26679" y="18671"/>
                  </a:cubicBezTo>
                  <a:lnTo>
                    <a:pt x="26679" y="0"/>
                  </a:lnTo>
                  <a:lnTo>
                    <a:pt x="7358" y="0"/>
                  </a:lnTo>
                  <a:close/>
                </a:path>
              </a:pathLst>
            </a:custGeom>
            <a:solidFill>
              <a:srgbClr val="EDF5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5">
              <a:extLst>
                <a:ext uri="{FF2B5EF4-FFF2-40B4-BE49-F238E27FC236}">
                  <a16:creationId xmlns:a16="http://schemas.microsoft.com/office/drawing/2014/main" id="{707AD4EB-344B-46FF-B420-12FD052EDD9B}"/>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61FD20E9-55DB-4F78-A8A8-81A589E96897}"/>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72BBAEA8-A420-4EB4-AD47-EE36A02B463D}"/>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AEB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932414" cy="871933"/>
          </a:xfrm>
        </p:spPr>
        <p:txBody>
          <a:bodyPr anchor="t" anchorCtr="0"/>
          <a:lstStyle>
            <a:lvl1pPr>
              <a:defRPr sz="5600">
                <a:solidFill>
                  <a:schemeClr val="bg1"/>
                </a:solidFill>
              </a:defRPr>
            </a:lvl1pPr>
          </a:lstStyle>
          <a:p>
            <a:r>
              <a:rPr lang="fi-FI" dirty="0"/>
              <a:t>Yksi tekstirivi</a:t>
            </a:r>
          </a:p>
        </p:txBody>
      </p:sp>
      <p:sp>
        <p:nvSpPr>
          <p:cNvPr id="9" name="Alatunnisteen paikkamerkki 8">
            <a:extLst>
              <a:ext uri="{FF2B5EF4-FFF2-40B4-BE49-F238E27FC236}">
                <a16:creationId xmlns:a16="http://schemas.microsoft.com/office/drawing/2014/main" id="{D25FCF1C-6312-4783-B492-30778B19C6E3}"/>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5" name="Dian numeron paikkamerkki 14">
            <a:extLst>
              <a:ext uri="{FF2B5EF4-FFF2-40B4-BE49-F238E27FC236}">
                <a16:creationId xmlns:a16="http://schemas.microsoft.com/office/drawing/2014/main" id="{B58E6CF3-2C51-4D95-85AA-2F72E91E1C2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8496224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san ylätunniste 3 vihreä">
    <p:spTree>
      <p:nvGrpSpPr>
        <p:cNvPr id="1" name=""/>
        <p:cNvGrpSpPr/>
        <p:nvPr/>
      </p:nvGrpSpPr>
      <p:grpSpPr>
        <a:xfrm>
          <a:off x="0" y="0"/>
          <a:ext cx="0" cy="0"/>
          <a:chOff x="0" y="0"/>
          <a:chExt cx="0" cy="0"/>
        </a:xfrm>
      </p:grpSpPr>
      <p:grpSp>
        <p:nvGrpSpPr>
          <p:cNvPr id="10" name="Ryhmä 9">
            <a:extLst>
              <a:ext uri="{FF2B5EF4-FFF2-40B4-BE49-F238E27FC236}">
                <a16:creationId xmlns:a16="http://schemas.microsoft.com/office/drawing/2014/main" id="{092F7013-580D-4601-860C-24CB6F26AA5B}"/>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1" name="Freeform 8">
              <a:extLst>
                <a:ext uri="{FF2B5EF4-FFF2-40B4-BE49-F238E27FC236}">
                  <a16:creationId xmlns:a16="http://schemas.microsoft.com/office/drawing/2014/main" id="{F32A6783-1CF3-43FA-B867-977C7CCE3383}"/>
                </a:ext>
              </a:extLst>
            </p:cNvPr>
            <p:cNvSpPr>
              <a:spLocks/>
            </p:cNvSpPr>
            <p:nvPr userDrawn="1"/>
          </p:nvSpPr>
          <p:spPr bwMode="gray">
            <a:xfrm>
              <a:off x="7387156" y="6350"/>
              <a:ext cx="4790558"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7358 w 26679"/>
                <a:gd name="connsiteY0" fmla="*/ 0 h 38100"/>
                <a:gd name="connsiteX1" fmla="*/ 2848 w 26679"/>
                <a:gd name="connsiteY1" fmla="*/ 7992 h 38100"/>
                <a:gd name="connsiteX2" fmla="*/ 3805 w 26679"/>
                <a:gd name="connsiteY2" fmla="*/ 38100 h 38100"/>
                <a:gd name="connsiteX3" fmla="*/ 5779 w 26679"/>
                <a:gd name="connsiteY3" fmla="*/ 38100 h 38100"/>
                <a:gd name="connsiteX4" fmla="*/ 26679 w 26679"/>
                <a:gd name="connsiteY4" fmla="*/ 18671 h 38100"/>
                <a:gd name="connsiteX5" fmla="*/ 26679 w 26679"/>
                <a:gd name="connsiteY5" fmla="*/ 0 h 38100"/>
                <a:gd name="connsiteX6" fmla="*/ 7358 w 26679"/>
                <a:gd name="connsiteY6" fmla="*/ 0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79" h="38100">
                  <a:moveTo>
                    <a:pt x="7358" y="0"/>
                  </a:moveTo>
                  <a:cubicBezTo>
                    <a:pt x="4027" y="2047"/>
                    <a:pt x="3698" y="5370"/>
                    <a:pt x="2848" y="7992"/>
                  </a:cubicBezTo>
                  <a:cubicBezTo>
                    <a:pt x="-489" y="18262"/>
                    <a:pt x="-1727" y="30092"/>
                    <a:pt x="3805" y="38100"/>
                  </a:cubicBezTo>
                  <a:lnTo>
                    <a:pt x="5779" y="38100"/>
                  </a:lnTo>
                  <a:cubicBezTo>
                    <a:pt x="13567" y="32266"/>
                    <a:pt x="20541" y="25740"/>
                    <a:pt x="26679" y="18671"/>
                  </a:cubicBezTo>
                  <a:lnTo>
                    <a:pt x="26679" y="0"/>
                  </a:lnTo>
                  <a:lnTo>
                    <a:pt x="7358" y="0"/>
                  </a:lnTo>
                  <a:close/>
                </a:path>
              </a:pathLst>
            </a:custGeom>
            <a:solidFill>
              <a:srgbClr val="59A4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5">
              <a:extLst>
                <a:ext uri="{FF2B5EF4-FFF2-40B4-BE49-F238E27FC236}">
                  <a16:creationId xmlns:a16="http://schemas.microsoft.com/office/drawing/2014/main" id="{62F28CC2-D8D1-48EA-BFB7-06A60C19E944}"/>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21F5A2FF-775D-441D-9473-70E42AC67AB7}"/>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E266DED8-35B1-447C-BA02-78A55527779A}"/>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AEB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6356350" cy="1980000"/>
          </a:xfrm>
        </p:spPr>
        <p:txBody>
          <a:bodyPr anchor="t" anchorCtr="0"/>
          <a:lstStyle>
            <a:lvl1pPr>
              <a:defRPr sz="4100">
                <a:solidFill>
                  <a:schemeClr val="bg1"/>
                </a:solidFill>
              </a:defRPr>
            </a:lvl1pPr>
          </a:lstStyle>
          <a:p>
            <a:r>
              <a:rPr lang="fi-FI" dirty="0"/>
              <a:t>Väliotsikkosivu esityksen </a:t>
            </a:r>
            <a:br>
              <a:rPr lang="fi-FI" dirty="0"/>
            </a:br>
            <a:r>
              <a:rPr lang="fi-FI" dirty="0"/>
              <a:t>jäsentämiseen pitkällä tekstillä</a:t>
            </a:r>
            <a:br>
              <a:rPr lang="fi-FI" dirty="0"/>
            </a:br>
            <a:r>
              <a:rPr lang="fi-FI" dirty="0" err="1"/>
              <a:t>max</a:t>
            </a:r>
            <a:r>
              <a:rPr lang="fi-FI" dirty="0"/>
              <a:t>. 3 riviä</a:t>
            </a:r>
          </a:p>
        </p:txBody>
      </p:sp>
      <p:sp>
        <p:nvSpPr>
          <p:cNvPr id="7" name="Alatunnisteen paikkamerkki 6">
            <a:extLst>
              <a:ext uri="{FF2B5EF4-FFF2-40B4-BE49-F238E27FC236}">
                <a16:creationId xmlns:a16="http://schemas.microsoft.com/office/drawing/2014/main" id="{29F8BFF4-EC86-4A85-B914-B241AE572CC2}"/>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8" name="Dian numeron paikkamerkki 7">
            <a:extLst>
              <a:ext uri="{FF2B5EF4-FFF2-40B4-BE49-F238E27FC236}">
                <a16:creationId xmlns:a16="http://schemas.microsoft.com/office/drawing/2014/main" id="{4F20DE8F-8CBA-4069-B1E4-BBCC9BE8AF02}"/>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9739956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Osan ylätunniste 4 vihreä">
    <p:spTree>
      <p:nvGrpSpPr>
        <p:cNvPr id="1" name=""/>
        <p:cNvGrpSpPr/>
        <p:nvPr/>
      </p:nvGrpSpPr>
      <p:grpSpPr>
        <a:xfrm>
          <a:off x="0" y="0"/>
          <a:ext cx="0" cy="0"/>
          <a:chOff x="0" y="0"/>
          <a:chExt cx="0" cy="0"/>
        </a:xfrm>
      </p:grpSpPr>
      <p:grpSp>
        <p:nvGrpSpPr>
          <p:cNvPr id="16" name="Ryhmä 15">
            <a:extLst>
              <a:ext uri="{FF2B5EF4-FFF2-40B4-BE49-F238E27FC236}">
                <a16:creationId xmlns:a16="http://schemas.microsoft.com/office/drawing/2014/main" id="{C3DC37A9-B2F9-42F8-8AC2-9CFAF45B583C}"/>
              </a:ext>
              <a:ext uri="{C183D7F6-B498-43B3-948B-1728B52AA6E4}">
                <adec:decorative xmlns:adec="http://schemas.microsoft.com/office/drawing/2017/decorative" xmlns="" val="1"/>
              </a:ext>
            </a:extLst>
          </p:cNvPr>
          <p:cNvGrpSpPr/>
          <p:nvPr userDrawn="1"/>
        </p:nvGrpSpPr>
        <p:grpSpPr bwMode="gray">
          <a:xfrm>
            <a:off x="0" y="-1"/>
            <a:ext cx="12193200" cy="6858000"/>
            <a:chOff x="14288" y="6350"/>
            <a:chExt cx="12163426" cy="6845301"/>
          </a:xfrm>
        </p:grpSpPr>
        <p:sp>
          <p:nvSpPr>
            <p:cNvPr id="17" name="Freeform 8">
              <a:extLst>
                <a:ext uri="{FF2B5EF4-FFF2-40B4-BE49-F238E27FC236}">
                  <a16:creationId xmlns:a16="http://schemas.microsoft.com/office/drawing/2014/main" id="{98F5A9BE-23F2-4BA6-9FDB-18A5F43950D5}"/>
                </a:ext>
              </a:extLst>
            </p:cNvPr>
            <p:cNvSpPr>
              <a:spLocks/>
            </p:cNvSpPr>
            <p:nvPr userDrawn="1"/>
          </p:nvSpPr>
          <p:spPr bwMode="gray">
            <a:xfrm>
              <a:off x="7387156" y="6350"/>
              <a:ext cx="4790558" cy="6845300"/>
            </a:xfrm>
            <a:custGeom>
              <a:avLst/>
              <a:gdLst>
                <a:gd name="T0" fmla="*/ 6521 w 25842"/>
                <a:gd name="T1" fmla="*/ 0 h 38100"/>
                <a:gd name="T2" fmla="*/ 3337 w 25842"/>
                <a:gd name="T3" fmla="*/ 7653 h 38100"/>
                <a:gd name="T4" fmla="*/ 2968 w 25842"/>
                <a:gd name="T5" fmla="*/ 38100 h 38100"/>
                <a:gd name="T6" fmla="*/ 4942 w 25842"/>
                <a:gd name="T7" fmla="*/ 38100 h 38100"/>
                <a:gd name="T8" fmla="*/ 25842 w 25842"/>
                <a:gd name="T9" fmla="*/ 18671 h 38100"/>
                <a:gd name="T10" fmla="*/ 25842 w 25842"/>
                <a:gd name="T11" fmla="*/ 0 h 38100"/>
                <a:gd name="T12" fmla="*/ 6521 w 25842"/>
                <a:gd name="T13"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6445 w 25766"/>
                <a:gd name="connsiteY0" fmla="*/ 0 h 38100"/>
                <a:gd name="connsiteX1" fmla="*/ 1935 w 25766"/>
                <a:gd name="connsiteY1" fmla="*/ 7992 h 38100"/>
                <a:gd name="connsiteX2" fmla="*/ 2892 w 25766"/>
                <a:gd name="connsiteY2" fmla="*/ 38100 h 38100"/>
                <a:gd name="connsiteX3" fmla="*/ 4866 w 25766"/>
                <a:gd name="connsiteY3" fmla="*/ 38100 h 38100"/>
                <a:gd name="connsiteX4" fmla="*/ 25766 w 25766"/>
                <a:gd name="connsiteY4" fmla="*/ 18671 h 38100"/>
                <a:gd name="connsiteX5" fmla="*/ 25766 w 25766"/>
                <a:gd name="connsiteY5" fmla="*/ 0 h 38100"/>
                <a:gd name="connsiteX6" fmla="*/ 6445 w 25766"/>
                <a:gd name="connsiteY6" fmla="*/ 0 h 38100"/>
                <a:gd name="connsiteX0" fmla="*/ 7358 w 26679"/>
                <a:gd name="connsiteY0" fmla="*/ 0 h 38100"/>
                <a:gd name="connsiteX1" fmla="*/ 2848 w 26679"/>
                <a:gd name="connsiteY1" fmla="*/ 7992 h 38100"/>
                <a:gd name="connsiteX2" fmla="*/ 3805 w 26679"/>
                <a:gd name="connsiteY2" fmla="*/ 38100 h 38100"/>
                <a:gd name="connsiteX3" fmla="*/ 5779 w 26679"/>
                <a:gd name="connsiteY3" fmla="*/ 38100 h 38100"/>
                <a:gd name="connsiteX4" fmla="*/ 26679 w 26679"/>
                <a:gd name="connsiteY4" fmla="*/ 18671 h 38100"/>
                <a:gd name="connsiteX5" fmla="*/ 26679 w 26679"/>
                <a:gd name="connsiteY5" fmla="*/ 0 h 38100"/>
                <a:gd name="connsiteX6" fmla="*/ 7358 w 26679"/>
                <a:gd name="connsiteY6" fmla="*/ 0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79" h="38100">
                  <a:moveTo>
                    <a:pt x="7358" y="0"/>
                  </a:moveTo>
                  <a:cubicBezTo>
                    <a:pt x="4027" y="2047"/>
                    <a:pt x="3698" y="5370"/>
                    <a:pt x="2848" y="7992"/>
                  </a:cubicBezTo>
                  <a:cubicBezTo>
                    <a:pt x="-489" y="18262"/>
                    <a:pt x="-1727" y="30092"/>
                    <a:pt x="3805" y="38100"/>
                  </a:cubicBezTo>
                  <a:lnTo>
                    <a:pt x="5779" y="38100"/>
                  </a:lnTo>
                  <a:cubicBezTo>
                    <a:pt x="13567" y="32266"/>
                    <a:pt x="20541" y="25740"/>
                    <a:pt x="26679" y="18671"/>
                  </a:cubicBezTo>
                  <a:lnTo>
                    <a:pt x="26679" y="0"/>
                  </a:lnTo>
                  <a:lnTo>
                    <a:pt x="7358" y="0"/>
                  </a:lnTo>
                  <a:close/>
                </a:path>
              </a:pathLst>
            </a:custGeom>
            <a:solidFill>
              <a:srgbClr val="59A4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5">
              <a:extLst>
                <a:ext uri="{FF2B5EF4-FFF2-40B4-BE49-F238E27FC236}">
                  <a16:creationId xmlns:a16="http://schemas.microsoft.com/office/drawing/2014/main" id="{C8C68C1B-4A4C-4B9A-9280-BB5D443CB73C}"/>
                </a:ext>
              </a:extLst>
            </p:cNvPr>
            <p:cNvSpPr>
              <a:spLocks/>
            </p:cNvSpPr>
            <p:nvPr userDrawn="1"/>
          </p:nvSpPr>
          <p:spPr bwMode="gray">
            <a:xfrm>
              <a:off x="14288" y="6350"/>
              <a:ext cx="8693150" cy="6845300"/>
            </a:xfrm>
            <a:custGeom>
              <a:avLst/>
              <a:gdLst>
                <a:gd name="T0" fmla="*/ 44859 w 48412"/>
                <a:gd name="T1" fmla="*/ 38100 h 38100"/>
                <a:gd name="T2" fmla="*/ 45228 w 48412"/>
                <a:gd name="T3" fmla="*/ 7653 h 38100"/>
                <a:gd name="T4" fmla="*/ 48412 w 48412"/>
                <a:gd name="T5" fmla="*/ 0 h 38100"/>
                <a:gd name="T6" fmla="*/ 0 w 48412"/>
                <a:gd name="T7" fmla="*/ 0 h 38100"/>
                <a:gd name="T8" fmla="*/ 0 w 48412"/>
                <a:gd name="T9" fmla="*/ 38100 h 38100"/>
                <a:gd name="T10" fmla="*/ 44859 w 48412"/>
                <a:gd name="T11" fmla="*/ 38100 h 38100"/>
              </a:gdLst>
              <a:ahLst/>
              <a:cxnLst>
                <a:cxn ang="0">
                  <a:pos x="T0" y="T1"/>
                </a:cxn>
                <a:cxn ang="0">
                  <a:pos x="T2" y="T3"/>
                </a:cxn>
                <a:cxn ang="0">
                  <a:pos x="T4" y="T5"/>
                </a:cxn>
                <a:cxn ang="0">
                  <a:pos x="T6" y="T7"/>
                </a:cxn>
                <a:cxn ang="0">
                  <a:pos x="T8" y="T9"/>
                </a:cxn>
                <a:cxn ang="0">
                  <a:pos x="T10" y="T11"/>
                </a:cxn>
              </a:cxnLst>
              <a:rect l="0" t="0" r="r" b="b"/>
              <a:pathLst>
                <a:path w="48412" h="38100">
                  <a:moveTo>
                    <a:pt x="44859" y="38100"/>
                  </a:moveTo>
                  <a:cubicBezTo>
                    <a:pt x="41980" y="28483"/>
                    <a:pt x="41891" y="17923"/>
                    <a:pt x="45228" y="7653"/>
                  </a:cubicBezTo>
                  <a:cubicBezTo>
                    <a:pt x="46078" y="5031"/>
                    <a:pt x="47141" y="2470"/>
                    <a:pt x="48412" y="0"/>
                  </a:cubicBezTo>
                  <a:lnTo>
                    <a:pt x="0" y="0"/>
                  </a:lnTo>
                  <a:lnTo>
                    <a:pt x="0" y="38100"/>
                  </a:lnTo>
                  <a:lnTo>
                    <a:pt x="44859"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6">
              <a:extLst>
                <a:ext uri="{FF2B5EF4-FFF2-40B4-BE49-F238E27FC236}">
                  <a16:creationId xmlns:a16="http://schemas.microsoft.com/office/drawing/2014/main" id="{B997E375-C227-463F-8B32-E20F3D0E438C}"/>
                </a:ext>
              </a:extLst>
            </p:cNvPr>
            <p:cNvSpPr>
              <a:spLocks/>
            </p:cNvSpPr>
            <p:nvPr userDrawn="1"/>
          </p:nvSpPr>
          <p:spPr bwMode="gray">
            <a:xfrm>
              <a:off x="14288" y="6350"/>
              <a:ext cx="8051800" cy="6845300"/>
            </a:xfrm>
            <a:custGeom>
              <a:avLst/>
              <a:gdLst>
                <a:gd name="T0" fmla="*/ 44836 w 44836"/>
                <a:gd name="T1" fmla="*/ 38100 h 38100"/>
                <a:gd name="T2" fmla="*/ 24804 w 44836"/>
                <a:gd name="T3" fmla="*/ 0 h 38100"/>
                <a:gd name="T4" fmla="*/ 0 w 44836"/>
                <a:gd name="T5" fmla="*/ 0 h 38100"/>
                <a:gd name="T6" fmla="*/ 0 w 44836"/>
                <a:gd name="T7" fmla="*/ 38100 h 38100"/>
                <a:gd name="T8" fmla="*/ 44836 w 44836"/>
                <a:gd name="T9" fmla="*/ 38100 h 38100"/>
              </a:gdLst>
              <a:ahLst/>
              <a:cxnLst>
                <a:cxn ang="0">
                  <a:pos x="T0" y="T1"/>
                </a:cxn>
                <a:cxn ang="0">
                  <a:pos x="T2" y="T3"/>
                </a:cxn>
                <a:cxn ang="0">
                  <a:pos x="T4" y="T5"/>
                </a:cxn>
                <a:cxn ang="0">
                  <a:pos x="T6" y="T7"/>
                </a:cxn>
                <a:cxn ang="0">
                  <a:pos x="T8" y="T9"/>
                </a:cxn>
              </a:cxnLst>
              <a:rect l="0" t="0" r="r" b="b"/>
              <a:pathLst>
                <a:path w="44836" h="38100">
                  <a:moveTo>
                    <a:pt x="44836" y="38100"/>
                  </a:moveTo>
                  <a:cubicBezTo>
                    <a:pt x="40120" y="24025"/>
                    <a:pt x="33286" y="11245"/>
                    <a:pt x="24804" y="0"/>
                  </a:cubicBezTo>
                  <a:lnTo>
                    <a:pt x="0" y="0"/>
                  </a:lnTo>
                  <a:lnTo>
                    <a:pt x="0" y="38100"/>
                  </a:lnTo>
                  <a:lnTo>
                    <a:pt x="44836" y="38100"/>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7">
              <a:extLst>
                <a:ext uri="{FF2B5EF4-FFF2-40B4-BE49-F238E27FC236}">
                  <a16:creationId xmlns:a16="http://schemas.microsoft.com/office/drawing/2014/main" id="{F8B5C2EB-56F3-4D00-8D05-915B8E7FA8A7}"/>
                </a:ext>
              </a:extLst>
            </p:cNvPr>
            <p:cNvSpPr>
              <a:spLocks/>
            </p:cNvSpPr>
            <p:nvPr userDrawn="1"/>
          </p:nvSpPr>
          <p:spPr bwMode="gray">
            <a:xfrm>
              <a:off x="8424863" y="3360738"/>
              <a:ext cx="3752850" cy="3490913"/>
            </a:xfrm>
            <a:custGeom>
              <a:avLst/>
              <a:gdLst>
                <a:gd name="T0" fmla="*/ 20900 w 20900"/>
                <a:gd name="T1" fmla="*/ 0 h 19429"/>
                <a:gd name="T2" fmla="*/ 0 w 20900"/>
                <a:gd name="T3" fmla="*/ 19429 h 19429"/>
                <a:gd name="T4" fmla="*/ 98 w 20900"/>
                <a:gd name="T5" fmla="*/ 19429 h 19429"/>
                <a:gd name="T6" fmla="*/ 20900 w 20900"/>
                <a:gd name="T7" fmla="*/ 11398 h 19429"/>
                <a:gd name="T8" fmla="*/ 20900 w 20900"/>
                <a:gd name="T9" fmla="*/ 0 h 19429"/>
              </a:gdLst>
              <a:ahLst/>
              <a:cxnLst>
                <a:cxn ang="0">
                  <a:pos x="T0" y="T1"/>
                </a:cxn>
                <a:cxn ang="0">
                  <a:pos x="T2" y="T3"/>
                </a:cxn>
                <a:cxn ang="0">
                  <a:pos x="T4" y="T5"/>
                </a:cxn>
                <a:cxn ang="0">
                  <a:pos x="T6" y="T7"/>
                </a:cxn>
                <a:cxn ang="0">
                  <a:pos x="T8" y="T9"/>
                </a:cxn>
              </a:cxnLst>
              <a:rect l="0" t="0" r="r" b="b"/>
              <a:pathLst>
                <a:path w="20900" h="19429">
                  <a:moveTo>
                    <a:pt x="20900" y="0"/>
                  </a:moveTo>
                  <a:cubicBezTo>
                    <a:pt x="14762" y="7069"/>
                    <a:pt x="7788" y="13595"/>
                    <a:pt x="0" y="19429"/>
                  </a:cubicBezTo>
                  <a:lnTo>
                    <a:pt x="98" y="19429"/>
                  </a:lnTo>
                  <a:cubicBezTo>
                    <a:pt x="6228" y="15335"/>
                    <a:pt x="13290" y="12528"/>
                    <a:pt x="20900" y="11398"/>
                  </a:cubicBezTo>
                  <a:lnTo>
                    <a:pt x="20900" y="0"/>
                  </a:lnTo>
                  <a:close/>
                </a:path>
              </a:pathLst>
            </a:custGeom>
            <a:solidFill>
              <a:srgbClr val="DAEB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9360000" cy="871933"/>
          </a:xfrm>
        </p:spPr>
        <p:txBody>
          <a:bodyPr anchor="t" anchorCtr="0"/>
          <a:lstStyle>
            <a:lvl1pPr>
              <a:defRPr sz="5600">
                <a:solidFill>
                  <a:schemeClr val="bg1"/>
                </a:solidFill>
              </a:defRPr>
            </a:lvl1pPr>
          </a:lstStyle>
          <a:p>
            <a:r>
              <a:rPr lang="fi-FI" dirty="0"/>
              <a:t>Väliotsikkosivu, yksi sana tai rivi</a:t>
            </a:r>
          </a:p>
        </p:txBody>
      </p:sp>
      <p:sp>
        <p:nvSpPr>
          <p:cNvPr id="9" name="Alatunnisteen paikkamerkki 8">
            <a:extLst>
              <a:ext uri="{FF2B5EF4-FFF2-40B4-BE49-F238E27FC236}">
                <a16:creationId xmlns:a16="http://schemas.microsoft.com/office/drawing/2014/main" id="{D25FCF1C-6312-4783-B492-30778B19C6E3}"/>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5" name="Dian numeron paikkamerkki 14">
            <a:extLst>
              <a:ext uri="{FF2B5EF4-FFF2-40B4-BE49-F238E27FC236}">
                <a16:creationId xmlns:a16="http://schemas.microsoft.com/office/drawing/2014/main" id="{B58E6CF3-2C51-4D95-85AA-2F72E91E1C2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03800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Otsikkodia kuva 1">
    <p:spTree>
      <p:nvGrpSpPr>
        <p:cNvPr id="1" name=""/>
        <p:cNvGrpSpPr/>
        <p:nvPr/>
      </p:nvGrpSpPr>
      <p:grpSpPr>
        <a:xfrm>
          <a:off x="0" y="0"/>
          <a:ext cx="0" cy="0"/>
          <a:chOff x="0" y="0"/>
          <a:chExt cx="0" cy="0"/>
        </a:xfrm>
      </p:grpSpPr>
      <p:pic>
        <p:nvPicPr>
          <p:cNvPr id="19" name="Kuva 18" descr="Kuva, joka sisältää kohteen henkilö, sisä, mies, pöytä">
            <a:extLst>
              <a:ext uri="{FF2B5EF4-FFF2-40B4-BE49-F238E27FC236}">
                <a16:creationId xmlns:a16="http://schemas.microsoft.com/office/drawing/2014/main" id="{49B6CB0B-DAA4-4521-A055-556FA1B17B26}"/>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7087581" y="973267"/>
            <a:ext cx="5105619" cy="5882415"/>
          </a:xfrm>
          <a:prstGeom prst="rect">
            <a:avLst/>
          </a:prstGeom>
        </p:spPr>
      </p:pic>
      <p:grpSp>
        <p:nvGrpSpPr>
          <p:cNvPr id="13" name="Ryhmä 12">
            <a:extLst>
              <a:ext uri="{FF2B5EF4-FFF2-40B4-BE49-F238E27FC236}">
                <a16:creationId xmlns:a16="http://schemas.microsoft.com/office/drawing/2014/main" id="{98655196-BAC0-4CEB-933E-8A4B9D2B7C2D}"/>
              </a:ext>
              <a:ext uri="{C183D7F6-B498-43B3-948B-1728B52AA6E4}">
                <adec:decorative xmlns:adec="http://schemas.microsoft.com/office/drawing/2017/decorative" xmlns="" val="1"/>
              </a:ext>
            </a:extLst>
          </p:cNvPr>
          <p:cNvGrpSpPr>
            <a:grpSpLocks/>
          </p:cNvGrpSpPr>
          <p:nvPr userDrawn="1"/>
        </p:nvGrpSpPr>
        <p:grpSpPr>
          <a:xfrm>
            <a:off x="0" y="0"/>
            <a:ext cx="12193200" cy="6858000"/>
            <a:chOff x="166688" y="158750"/>
            <a:chExt cx="12163426" cy="6845301"/>
          </a:xfrm>
        </p:grpSpPr>
        <p:sp>
          <p:nvSpPr>
            <p:cNvPr id="14" name="Freeform 5">
              <a:extLst>
                <a:ext uri="{FF2B5EF4-FFF2-40B4-BE49-F238E27FC236}">
                  <a16:creationId xmlns:a16="http://schemas.microsoft.com/office/drawing/2014/main" id="{B0297B7B-BF36-40DB-8B62-082661B4EF74}"/>
                </a:ext>
              </a:extLst>
            </p:cNvPr>
            <p:cNvSpPr>
              <a:spLocks/>
            </p:cNvSpPr>
            <p:nvPr userDrawn="1"/>
          </p:nvSpPr>
          <p:spPr bwMode="auto">
            <a:xfrm>
              <a:off x="7308851" y="158750"/>
              <a:ext cx="3365500" cy="3079750"/>
            </a:xfrm>
            <a:custGeom>
              <a:avLst/>
              <a:gdLst>
                <a:gd name="T0" fmla="*/ 18501 w 18750"/>
                <a:gd name="T1" fmla="*/ 4647 h 17137"/>
                <a:gd name="T2" fmla="*/ 18631 w 18750"/>
                <a:gd name="T3" fmla="*/ 0 h 17137"/>
                <a:gd name="T4" fmla="*/ 0 w 18750"/>
                <a:gd name="T5" fmla="*/ 0 h 17137"/>
                <a:gd name="T6" fmla="*/ 2506 w 18750"/>
                <a:gd name="T7" fmla="*/ 7612 h 17137"/>
                <a:gd name="T8" fmla="*/ 12544 w 18750"/>
                <a:gd name="T9" fmla="*/ 17137 h 17137"/>
                <a:gd name="T10" fmla="*/ 18501 w 18750"/>
                <a:gd name="T11" fmla="*/ 4647 h 17137"/>
              </a:gdLst>
              <a:ahLst/>
              <a:cxnLst>
                <a:cxn ang="0">
                  <a:pos x="T0" y="T1"/>
                </a:cxn>
                <a:cxn ang="0">
                  <a:pos x="T2" y="T3"/>
                </a:cxn>
                <a:cxn ang="0">
                  <a:pos x="T4" y="T5"/>
                </a:cxn>
                <a:cxn ang="0">
                  <a:pos x="T6" y="T7"/>
                </a:cxn>
                <a:cxn ang="0">
                  <a:pos x="T8" y="T9"/>
                </a:cxn>
                <a:cxn ang="0">
                  <a:pos x="T10" y="T11"/>
                </a:cxn>
              </a:cxnLst>
              <a:rect l="0" t="0" r="r" b="b"/>
              <a:pathLst>
                <a:path w="18750" h="17137">
                  <a:moveTo>
                    <a:pt x="18501" y="4647"/>
                  </a:moveTo>
                  <a:cubicBezTo>
                    <a:pt x="18704" y="3115"/>
                    <a:pt x="18750" y="1558"/>
                    <a:pt x="18631" y="0"/>
                  </a:cubicBezTo>
                  <a:lnTo>
                    <a:pt x="0" y="0"/>
                  </a:lnTo>
                  <a:cubicBezTo>
                    <a:pt x="359" y="2596"/>
                    <a:pt x="1182" y="5172"/>
                    <a:pt x="2506" y="7612"/>
                  </a:cubicBezTo>
                  <a:cubicBezTo>
                    <a:pt x="4683" y="11629"/>
                    <a:pt x="8104" y="15020"/>
                    <a:pt x="12544" y="17137"/>
                  </a:cubicBezTo>
                  <a:cubicBezTo>
                    <a:pt x="15692" y="13825"/>
                    <a:pt x="17859" y="9524"/>
                    <a:pt x="18501" y="4647"/>
                  </a:cubicBezTo>
                  <a:close/>
                </a:path>
              </a:pathLst>
            </a:custGeom>
            <a:solidFill>
              <a:srgbClr val="869C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E986AD81-1917-4EF2-BB83-EB1A3A10D4E9}"/>
                </a:ext>
              </a:extLst>
            </p:cNvPr>
            <p:cNvSpPr>
              <a:spLocks/>
            </p:cNvSpPr>
            <p:nvPr userDrawn="1"/>
          </p:nvSpPr>
          <p:spPr bwMode="auto">
            <a:xfrm>
              <a:off x="9563101" y="158750"/>
              <a:ext cx="2767013" cy="3076575"/>
            </a:xfrm>
            <a:custGeom>
              <a:avLst/>
              <a:gdLst>
                <a:gd name="T0" fmla="*/ 6077 w 15411"/>
                <a:gd name="T1" fmla="*/ 0 h 17126"/>
                <a:gd name="T2" fmla="*/ 5947 w 15411"/>
                <a:gd name="T3" fmla="*/ 4647 h 17126"/>
                <a:gd name="T4" fmla="*/ 0 w 15411"/>
                <a:gd name="T5" fmla="*/ 17126 h 17126"/>
                <a:gd name="T6" fmla="*/ 15411 w 15411"/>
                <a:gd name="T7" fmla="*/ 5493 h 17126"/>
                <a:gd name="T8" fmla="*/ 15411 w 15411"/>
                <a:gd name="T9" fmla="*/ 0 h 17126"/>
                <a:gd name="T10" fmla="*/ 6077 w 15411"/>
                <a:gd name="T11" fmla="*/ 0 h 17126"/>
              </a:gdLst>
              <a:ahLst/>
              <a:cxnLst>
                <a:cxn ang="0">
                  <a:pos x="T0" y="T1"/>
                </a:cxn>
                <a:cxn ang="0">
                  <a:pos x="T2" y="T3"/>
                </a:cxn>
                <a:cxn ang="0">
                  <a:pos x="T4" y="T5"/>
                </a:cxn>
                <a:cxn ang="0">
                  <a:pos x="T6" y="T7"/>
                </a:cxn>
                <a:cxn ang="0">
                  <a:pos x="T8" y="T9"/>
                </a:cxn>
                <a:cxn ang="0">
                  <a:pos x="T10" y="T11"/>
                </a:cxn>
              </a:cxnLst>
              <a:rect l="0" t="0" r="r" b="b"/>
              <a:pathLst>
                <a:path w="15411" h="17126">
                  <a:moveTo>
                    <a:pt x="6077" y="0"/>
                  </a:moveTo>
                  <a:cubicBezTo>
                    <a:pt x="6196" y="1558"/>
                    <a:pt x="6150" y="3115"/>
                    <a:pt x="5947" y="4647"/>
                  </a:cubicBezTo>
                  <a:cubicBezTo>
                    <a:pt x="5306" y="9519"/>
                    <a:pt x="3142" y="13816"/>
                    <a:pt x="0" y="17126"/>
                  </a:cubicBezTo>
                  <a:cubicBezTo>
                    <a:pt x="4591" y="12291"/>
                    <a:pt x="9811" y="8411"/>
                    <a:pt x="15411" y="5493"/>
                  </a:cubicBezTo>
                  <a:lnTo>
                    <a:pt x="15411" y="0"/>
                  </a:lnTo>
                  <a:lnTo>
                    <a:pt x="6077" y="0"/>
                  </a:lnTo>
                  <a:close/>
                </a:path>
              </a:pathLst>
            </a:custGeom>
            <a:solidFill>
              <a:srgbClr val="C3CE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a:extLst>
                <a:ext uri="{FF2B5EF4-FFF2-40B4-BE49-F238E27FC236}">
                  <a16:creationId xmlns:a16="http://schemas.microsoft.com/office/drawing/2014/main" id="{79F90214-63B6-4096-8845-0104201FD120}"/>
                </a:ext>
              </a:extLst>
            </p:cNvPr>
            <p:cNvSpPr>
              <a:spLocks/>
            </p:cNvSpPr>
            <p:nvPr userDrawn="1"/>
          </p:nvSpPr>
          <p:spPr bwMode="auto">
            <a:xfrm>
              <a:off x="166688" y="1966913"/>
              <a:ext cx="9393238" cy="5037138"/>
            </a:xfrm>
            <a:custGeom>
              <a:avLst/>
              <a:gdLst>
                <a:gd name="T0" fmla="*/ 52312 w 52312"/>
                <a:gd name="T1" fmla="*/ 7076 h 28039"/>
                <a:gd name="T2" fmla="*/ 16393 w 52312"/>
                <a:gd name="T3" fmla="*/ 2347 h 28039"/>
                <a:gd name="T4" fmla="*/ 0 w 52312"/>
                <a:gd name="T5" fmla="*/ 7978 h 28039"/>
                <a:gd name="T6" fmla="*/ 0 w 52312"/>
                <a:gd name="T7" fmla="*/ 28039 h 28039"/>
                <a:gd name="T8" fmla="*/ 39502 w 52312"/>
                <a:gd name="T9" fmla="*/ 28039 h 28039"/>
                <a:gd name="T10" fmla="*/ 52312 w 52312"/>
                <a:gd name="T11" fmla="*/ 7076 h 28039"/>
              </a:gdLst>
              <a:ahLst/>
              <a:cxnLst>
                <a:cxn ang="0">
                  <a:pos x="T0" y="T1"/>
                </a:cxn>
                <a:cxn ang="0">
                  <a:pos x="T2" y="T3"/>
                </a:cxn>
                <a:cxn ang="0">
                  <a:pos x="T4" y="T5"/>
                </a:cxn>
                <a:cxn ang="0">
                  <a:pos x="T6" y="T7"/>
                </a:cxn>
                <a:cxn ang="0">
                  <a:pos x="T8" y="T9"/>
                </a:cxn>
                <a:cxn ang="0">
                  <a:pos x="T10" y="T11"/>
                </a:cxn>
              </a:cxnLst>
              <a:rect l="0" t="0" r="r" b="b"/>
              <a:pathLst>
                <a:path w="52312" h="28039">
                  <a:moveTo>
                    <a:pt x="52312" y="7076"/>
                  </a:moveTo>
                  <a:cubicBezTo>
                    <a:pt x="41519" y="1917"/>
                    <a:pt x="29055" y="0"/>
                    <a:pt x="16393" y="2347"/>
                  </a:cubicBezTo>
                  <a:cubicBezTo>
                    <a:pt x="10734" y="3391"/>
                    <a:pt x="5203" y="5270"/>
                    <a:pt x="0" y="7978"/>
                  </a:cubicBezTo>
                  <a:lnTo>
                    <a:pt x="0" y="28039"/>
                  </a:lnTo>
                  <a:lnTo>
                    <a:pt x="39502" y="28039"/>
                  </a:lnTo>
                  <a:cubicBezTo>
                    <a:pt x="42283" y="20079"/>
                    <a:pt x="46702" y="12977"/>
                    <a:pt x="52312" y="7076"/>
                  </a:cubicBez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8">
              <a:extLst>
                <a:ext uri="{FF2B5EF4-FFF2-40B4-BE49-F238E27FC236}">
                  <a16:creationId xmlns:a16="http://schemas.microsoft.com/office/drawing/2014/main" id="{74543203-7BF6-4F24-99A4-FC9AE2D69372}"/>
                </a:ext>
              </a:extLst>
            </p:cNvPr>
            <p:cNvSpPr>
              <a:spLocks/>
            </p:cNvSpPr>
            <p:nvPr userDrawn="1"/>
          </p:nvSpPr>
          <p:spPr bwMode="auto">
            <a:xfrm>
              <a:off x="3111501" y="1966913"/>
              <a:ext cx="6448425" cy="2617788"/>
            </a:xfrm>
            <a:custGeom>
              <a:avLst/>
              <a:gdLst>
                <a:gd name="T0" fmla="*/ 0 w 35919"/>
                <a:gd name="T1" fmla="*/ 2347 h 14576"/>
                <a:gd name="T2" fmla="*/ 0 w 35919"/>
                <a:gd name="T3" fmla="*/ 2347 h 14576"/>
                <a:gd name="T4" fmla="*/ 10038 w 35919"/>
                <a:gd name="T5" fmla="*/ 11873 h 14576"/>
                <a:gd name="T6" fmla="*/ 23758 w 35919"/>
                <a:gd name="T7" fmla="*/ 13679 h 14576"/>
                <a:gd name="T8" fmla="*/ 35919 w 35919"/>
                <a:gd name="T9" fmla="*/ 7076 h 14576"/>
                <a:gd name="T10" fmla="*/ 35919 w 35919"/>
                <a:gd name="T11" fmla="*/ 7076 h 14576"/>
                <a:gd name="T12" fmla="*/ 35919 w 35919"/>
                <a:gd name="T13" fmla="*/ 7076 h 14576"/>
                <a:gd name="T14" fmla="*/ 0 w 35919"/>
                <a:gd name="T15" fmla="*/ 2347 h 14576"/>
                <a:gd name="T16" fmla="*/ 0 w 35919"/>
                <a:gd name="T17" fmla="*/ 2347 h 14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919" h="14576">
                  <a:moveTo>
                    <a:pt x="0" y="2347"/>
                  </a:moveTo>
                  <a:cubicBezTo>
                    <a:pt x="0" y="2347"/>
                    <a:pt x="0" y="2347"/>
                    <a:pt x="0" y="2347"/>
                  </a:cubicBezTo>
                  <a:cubicBezTo>
                    <a:pt x="2177" y="6365"/>
                    <a:pt x="5598" y="9755"/>
                    <a:pt x="10038" y="11873"/>
                  </a:cubicBezTo>
                  <a:cubicBezTo>
                    <a:pt x="14160" y="13843"/>
                    <a:pt x="18921" y="14576"/>
                    <a:pt x="23758" y="13679"/>
                  </a:cubicBezTo>
                  <a:cubicBezTo>
                    <a:pt x="28251" y="12850"/>
                    <a:pt x="32533" y="10644"/>
                    <a:pt x="35919" y="7076"/>
                  </a:cubicBezTo>
                  <a:cubicBezTo>
                    <a:pt x="35919" y="7076"/>
                    <a:pt x="35919" y="7076"/>
                    <a:pt x="35919" y="7076"/>
                  </a:cubicBezTo>
                  <a:cubicBezTo>
                    <a:pt x="35919" y="7076"/>
                    <a:pt x="35919" y="7076"/>
                    <a:pt x="35919" y="7076"/>
                  </a:cubicBezTo>
                  <a:cubicBezTo>
                    <a:pt x="25126" y="1917"/>
                    <a:pt x="12662" y="0"/>
                    <a:pt x="0" y="2347"/>
                  </a:cubicBezTo>
                  <a:cubicBezTo>
                    <a:pt x="0" y="2347"/>
                    <a:pt x="0" y="2347"/>
                    <a:pt x="0" y="2347"/>
                  </a:cubicBez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C04E04C8-35A5-45D6-A655-664B6E92E83A}"/>
              </a:ext>
            </a:extLst>
          </p:cNvPr>
          <p:cNvSpPr>
            <a:spLocks noGrp="1"/>
          </p:cNvSpPr>
          <p:nvPr>
            <p:ph type="ctrTitle" hasCustomPrompt="1"/>
          </p:nvPr>
        </p:nvSpPr>
        <p:spPr>
          <a:xfrm>
            <a:off x="2026920" y="3073399"/>
            <a:ext cx="6661368" cy="1864043"/>
          </a:xfrm>
        </p:spPr>
        <p:txBody>
          <a:bodyPr anchor="b"/>
          <a:lstStyle>
            <a:lvl1pPr algn="l">
              <a:defRPr sz="4100">
                <a:solidFill>
                  <a:srgbClr val="FFFFFF"/>
                </a:solidFill>
              </a:defRPr>
            </a:lvl1pPr>
          </a:lstStyle>
          <a:p>
            <a:r>
              <a:rPr lang="fi-FI" dirty="0"/>
              <a:t>Esityksen aloitussivu </a:t>
            </a:r>
            <a:br>
              <a:rPr lang="fi-FI" dirty="0"/>
            </a:br>
            <a:r>
              <a:rPr lang="fi-FI" dirty="0"/>
              <a:t>valokuvalla</a:t>
            </a:r>
            <a:br>
              <a:rPr lang="fi-FI" dirty="0"/>
            </a:br>
            <a:r>
              <a:rPr lang="fi-FI" dirty="0" err="1"/>
              <a:t>max</a:t>
            </a:r>
            <a:r>
              <a:rPr lang="fi-FI" dirty="0"/>
              <a:t>. 3 riviä</a:t>
            </a:r>
          </a:p>
        </p:txBody>
      </p:sp>
      <p:sp>
        <p:nvSpPr>
          <p:cNvPr id="3" name="Alaotsikko 2">
            <a:extLst>
              <a:ext uri="{FF2B5EF4-FFF2-40B4-BE49-F238E27FC236}">
                <a16:creationId xmlns:a16="http://schemas.microsoft.com/office/drawing/2014/main" id="{A06C93D0-DA83-4CF7-A503-5AEDE6A9787C}"/>
              </a:ext>
            </a:extLst>
          </p:cNvPr>
          <p:cNvSpPr>
            <a:spLocks noGrp="1"/>
          </p:cNvSpPr>
          <p:nvPr>
            <p:ph type="subTitle" idx="1" hasCustomPrompt="1"/>
          </p:nvPr>
        </p:nvSpPr>
        <p:spPr>
          <a:xfrm>
            <a:off x="2026920" y="5318760"/>
            <a:ext cx="8641080" cy="702528"/>
          </a:xfrm>
        </p:spPr>
        <p:txBody>
          <a:bodyPr/>
          <a:lstStyle>
            <a:lvl1pPr marL="0" indent="0" algn="l">
              <a:lnSpc>
                <a:spcPct val="110000"/>
              </a:lnSpc>
              <a:spcBef>
                <a:spcPts val="0"/>
              </a:spcBef>
              <a:buNone/>
              <a:defRPr sz="13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nimi, tehtävänimike</a:t>
            </a:r>
          </a:p>
          <a:p>
            <a:r>
              <a:rPr lang="fi-FI" dirty="0" err="1"/>
              <a:t>pp.kk.vvvv</a:t>
            </a:r>
            <a:endParaRPr lang="fi-FI" dirty="0"/>
          </a:p>
          <a:p>
            <a:r>
              <a:rPr lang="fi-FI" dirty="0"/>
              <a:t>Tilaisuuden nimi </a:t>
            </a:r>
          </a:p>
        </p:txBody>
      </p:sp>
      <p:pic>
        <p:nvPicPr>
          <p:cNvPr id="6" name="Kuva 5">
            <a:extLst>
              <a:ext uri="{FF2B5EF4-FFF2-40B4-BE49-F238E27FC236}">
                <a16:creationId xmlns:a16="http://schemas.microsoft.com/office/drawing/2014/main" id="{F5617BC5-F913-49ED-AFBD-024D12849E31}"/>
              </a:ext>
              <a:ext uri="{C183D7F6-B498-43B3-948B-1728B52AA6E4}">
                <adec:decorative xmlns:adec="http://schemas.microsoft.com/office/drawing/2017/decorative" xmlns="" val="1"/>
              </a:ext>
            </a:extLst>
          </p:cNvPr>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684439" y="188259"/>
            <a:ext cx="5687933" cy="1864659"/>
          </a:xfrm>
          <a:prstGeom prst="rect">
            <a:avLst/>
          </a:prstGeom>
        </p:spPr>
      </p:pic>
      <p:grpSp>
        <p:nvGrpSpPr>
          <p:cNvPr id="7" name="Ryhmä 6">
            <a:extLst>
              <a:ext uri="{FF2B5EF4-FFF2-40B4-BE49-F238E27FC236}">
                <a16:creationId xmlns:a16="http://schemas.microsoft.com/office/drawing/2014/main" id="{44593400-35D8-4F3C-AF85-15B2984DEEAF}"/>
              </a:ext>
              <a:ext uri="{C183D7F6-B498-43B3-948B-1728B52AA6E4}">
                <adec:decorative xmlns:adec="http://schemas.microsoft.com/office/drawing/2017/decorative" xmlns="" val="1"/>
              </a:ext>
            </a:extLst>
          </p:cNvPr>
          <p:cNvGrpSpPr>
            <a:grpSpLocks noChangeAspect="1"/>
          </p:cNvGrpSpPr>
          <p:nvPr userDrawn="1"/>
        </p:nvGrpSpPr>
        <p:grpSpPr>
          <a:xfrm>
            <a:off x="2952933" y="-4764"/>
            <a:ext cx="9241593" cy="6858000"/>
            <a:chOff x="2938463" y="7938"/>
            <a:chExt cx="9220200" cy="6842125"/>
          </a:xfrm>
        </p:grpSpPr>
        <p:sp>
          <p:nvSpPr>
            <p:cNvPr id="8" name="Freeform 5">
              <a:extLst>
                <a:ext uri="{FF2B5EF4-FFF2-40B4-BE49-F238E27FC236}">
                  <a16:creationId xmlns:a16="http://schemas.microsoft.com/office/drawing/2014/main" id="{290D9381-F0D4-40B4-9904-9A77986863CE}"/>
                </a:ext>
              </a:extLst>
            </p:cNvPr>
            <p:cNvSpPr>
              <a:spLocks/>
            </p:cNvSpPr>
            <p:nvPr userDrawn="1"/>
          </p:nvSpPr>
          <p:spPr bwMode="auto">
            <a:xfrm>
              <a:off x="9388475" y="7938"/>
              <a:ext cx="1116013" cy="3076575"/>
            </a:xfrm>
            <a:custGeom>
              <a:avLst/>
              <a:gdLst>
                <a:gd name="T0" fmla="*/ 0 w 6206"/>
                <a:gd name="T1" fmla="*/ 17137 h 17137"/>
                <a:gd name="T2" fmla="*/ 5958 w 6206"/>
                <a:gd name="T3" fmla="*/ 4647 h 17137"/>
                <a:gd name="T4" fmla="*/ 6087 w 6206"/>
                <a:gd name="T5" fmla="*/ 0 h 17137"/>
              </a:gdLst>
              <a:ahLst/>
              <a:cxnLst>
                <a:cxn ang="0">
                  <a:pos x="T0" y="T1"/>
                </a:cxn>
                <a:cxn ang="0">
                  <a:pos x="T2" y="T3"/>
                </a:cxn>
                <a:cxn ang="0">
                  <a:pos x="T4" y="T5"/>
                </a:cxn>
              </a:cxnLst>
              <a:rect l="0" t="0" r="r" b="b"/>
              <a:pathLst>
                <a:path w="6206" h="17137">
                  <a:moveTo>
                    <a:pt x="0" y="17137"/>
                  </a:moveTo>
                  <a:cubicBezTo>
                    <a:pt x="3148" y="13825"/>
                    <a:pt x="5316" y="9524"/>
                    <a:pt x="5958" y="4647"/>
                  </a:cubicBezTo>
                  <a:cubicBezTo>
                    <a:pt x="6161" y="3115"/>
                    <a:pt x="6206" y="1557"/>
                    <a:pt x="6087" y="0"/>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9" name="Freeform 6">
              <a:extLst>
                <a:ext uri="{FF2B5EF4-FFF2-40B4-BE49-F238E27FC236}">
                  <a16:creationId xmlns:a16="http://schemas.microsoft.com/office/drawing/2014/main" id="{B5990616-E55A-4020-B8F8-78355F91153B}"/>
                </a:ext>
              </a:extLst>
            </p:cNvPr>
            <p:cNvSpPr>
              <a:spLocks/>
            </p:cNvSpPr>
            <p:nvPr userDrawn="1"/>
          </p:nvSpPr>
          <p:spPr bwMode="auto">
            <a:xfrm>
              <a:off x="2938463" y="2235200"/>
              <a:ext cx="6450013" cy="2197100"/>
            </a:xfrm>
            <a:custGeom>
              <a:avLst/>
              <a:gdLst>
                <a:gd name="T0" fmla="*/ 0 w 35919"/>
                <a:gd name="T1" fmla="*/ 0 h 12228"/>
                <a:gd name="T2" fmla="*/ 0 w 35919"/>
                <a:gd name="T3" fmla="*/ 0 h 12228"/>
                <a:gd name="T4" fmla="*/ 10038 w 35919"/>
                <a:gd name="T5" fmla="*/ 9526 h 12228"/>
                <a:gd name="T6" fmla="*/ 23758 w 35919"/>
                <a:gd name="T7" fmla="*/ 11332 h 12228"/>
                <a:gd name="T8" fmla="*/ 35919 w 35919"/>
                <a:gd name="T9" fmla="*/ 4729 h 12228"/>
              </a:gdLst>
              <a:ahLst/>
              <a:cxnLst>
                <a:cxn ang="0">
                  <a:pos x="T0" y="T1"/>
                </a:cxn>
                <a:cxn ang="0">
                  <a:pos x="T2" y="T3"/>
                </a:cxn>
                <a:cxn ang="0">
                  <a:pos x="T4" y="T5"/>
                </a:cxn>
                <a:cxn ang="0">
                  <a:pos x="T6" y="T7"/>
                </a:cxn>
                <a:cxn ang="0">
                  <a:pos x="T8" y="T9"/>
                </a:cxn>
              </a:cxnLst>
              <a:rect l="0" t="0" r="r" b="b"/>
              <a:pathLst>
                <a:path w="35919" h="12228">
                  <a:moveTo>
                    <a:pt x="0" y="0"/>
                  </a:moveTo>
                  <a:cubicBezTo>
                    <a:pt x="0" y="0"/>
                    <a:pt x="0" y="0"/>
                    <a:pt x="0" y="0"/>
                  </a:cubicBezTo>
                  <a:cubicBezTo>
                    <a:pt x="2177" y="4017"/>
                    <a:pt x="5598" y="7408"/>
                    <a:pt x="10038" y="9526"/>
                  </a:cubicBezTo>
                  <a:cubicBezTo>
                    <a:pt x="14161" y="11496"/>
                    <a:pt x="18921" y="12228"/>
                    <a:pt x="23758" y="11332"/>
                  </a:cubicBezTo>
                  <a:cubicBezTo>
                    <a:pt x="28251" y="10503"/>
                    <a:pt x="32533" y="8297"/>
                    <a:pt x="35919" y="4729"/>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0" name="Freeform 7">
              <a:extLst>
                <a:ext uri="{FF2B5EF4-FFF2-40B4-BE49-F238E27FC236}">
                  <a16:creationId xmlns:a16="http://schemas.microsoft.com/office/drawing/2014/main" id="{05324B2E-648B-4B14-B99E-EE80DB545DAD}"/>
                </a:ext>
              </a:extLst>
            </p:cNvPr>
            <p:cNvSpPr>
              <a:spLocks/>
            </p:cNvSpPr>
            <p:nvPr userDrawn="1"/>
          </p:nvSpPr>
          <p:spPr bwMode="auto">
            <a:xfrm>
              <a:off x="7089775" y="992188"/>
              <a:ext cx="5068888" cy="5857875"/>
            </a:xfrm>
            <a:custGeom>
              <a:avLst/>
              <a:gdLst>
                <a:gd name="T0" fmla="*/ 28223 w 28223"/>
                <a:gd name="T1" fmla="*/ 0 h 32612"/>
                <a:gd name="T2" fmla="*/ 12805 w 28223"/>
                <a:gd name="T3" fmla="*/ 11623 h 32612"/>
                <a:gd name="T4" fmla="*/ 0 w 28223"/>
                <a:gd name="T5" fmla="*/ 32612 h 32612"/>
              </a:gdLst>
              <a:ahLst/>
              <a:cxnLst>
                <a:cxn ang="0">
                  <a:pos x="T0" y="T1"/>
                </a:cxn>
                <a:cxn ang="0">
                  <a:pos x="T2" y="T3"/>
                </a:cxn>
                <a:cxn ang="0">
                  <a:pos x="T4" y="T5"/>
                </a:cxn>
              </a:cxnLst>
              <a:rect l="0" t="0" r="r" b="b"/>
              <a:pathLst>
                <a:path w="28223" h="32612">
                  <a:moveTo>
                    <a:pt x="28223" y="0"/>
                  </a:moveTo>
                  <a:cubicBezTo>
                    <a:pt x="22624" y="2945"/>
                    <a:pt x="17404" y="6777"/>
                    <a:pt x="12805" y="11623"/>
                  </a:cubicBezTo>
                  <a:cubicBezTo>
                    <a:pt x="7179" y="17543"/>
                    <a:pt x="2827" y="24650"/>
                    <a:pt x="0" y="32612"/>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1" name="Freeform 8">
              <a:extLst>
                <a:ext uri="{FF2B5EF4-FFF2-40B4-BE49-F238E27FC236}">
                  <a16:creationId xmlns:a16="http://schemas.microsoft.com/office/drawing/2014/main" id="{3C537B99-3083-4452-B38C-45CF86D6ABBD}"/>
                </a:ext>
              </a:extLst>
            </p:cNvPr>
            <p:cNvSpPr>
              <a:spLocks/>
            </p:cNvSpPr>
            <p:nvPr userDrawn="1"/>
          </p:nvSpPr>
          <p:spPr bwMode="auto">
            <a:xfrm>
              <a:off x="9377392" y="3082917"/>
              <a:ext cx="2768600" cy="493713"/>
            </a:xfrm>
            <a:custGeom>
              <a:avLst/>
              <a:gdLst>
                <a:gd name="T0" fmla="*/ 0 w 15418"/>
                <a:gd name="T1" fmla="*/ 0 h 2747"/>
                <a:gd name="T2" fmla="*/ 13942 w 15418"/>
                <a:gd name="T3" fmla="*/ 1836 h 2747"/>
                <a:gd name="T4" fmla="*/ 15418 w 15418"/>
                <a:gd name="T5" fmla="*/ 1513 h 2747"/>
              </a:gdLst>
              <a:ahLst/>
              <a:cxnLst>
                <a:cxn ang="0">
                  <a:pos x="T0" y="T1"/>
                </a:cxn>
                <a:cxn ang="0">
                  <a:pos x="T2" y="T3"/>
                </a:cxn>
                <a:cxn ang="0">
                  <a:pos x="T4" y="T5"/>
                </a:cxn>
              </a:cxnLst>
              <a:rect l="0" t="0" r="r" b="b"/>
              <a:pathLst>
                <a:path w="15418" h="2747">
                  <a:moveTo>
                    <a:pt x="0" y="0"/>
                  </a:moveTo>
                  <a:cubicBezTo>
                    <a:pt x="4190" y="2003"/>
                    <a:pt x="9027" y="2747"/>
                    <a:pt x="13942" y="1836"/>
                  </a:cubicBezTo>
                  <a:cubicBezTo>
                    <a:pt x="14437" y="1745"/>
                    <a:pt x="14929" y="1637"/>
                    <a:pt x="15418" y="1513"/>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2" name="Freeform 9">
              <a:extLst>
                <a:ext uri="{FF2B5EF4-FFF2-40B4-BE49-F238E27FC236}">
                  <a16:creationId xmlns:a16="http://schemas.microsoft.com/office/drawing/2014/main" id="{FDA7D83F-3F9B-41F7-85B4-DD9CA614BAEF}"/>
                </a:ext>
              </a:extLst>
            </p:cNvPr>
            <p:cNvSpPr>
              <a:spLocks/>
            </p:cNvSpPr>
            <p:nvPr userDrawn="1"/>
          </p:nvSpPr>
          <p:spPr bwMode="auto">
            <a:xfrm>
              <a:off x="6388100" y="2176195"/>
              <a:ext cx="5770563" cy="2806966"/>
            </a:xfrm>
            <a:custGeom>
              <a:avLst/>
              <a:gdLst>
                <a:gd name="T0" fmla="*/ 32132 w 32132"/>
                <a:gd name="T1" fmla="*/ 15735 h 15735"/>
                <a:gd name="T2" fmla="*/ 16714 w 32132"/>
                <a:gd name="T3" fmla="*/ 5143 h 15735"/>
                <a:gd name="T4" fmla="*/ 0 w 32132"/>
                <a:gd name="T5" fmla="*/ 0 h 15735"/>
              </a:gdLst>
              <a:ahLst/>
              <a:cxnLst>
                <a:cxn ang="0">
                  <a:pos x="T0" y="T1"/>
                </a:cxn>
                <a:cxn ang="0">
                  <a:pos x="T2" y="T3"/>
                </a:cxn>
                <a:cxn ang="0">
                  <a:pos x="T4" y="T5"/>
                </a:cxn>
              </a:cxnLst>
              <a:rect l="0" t="0" r="r" b="b"/>
              <a:pathLst>
                <a:path w="32132" h="15735">
                  <a:moveTo>
                    <a:pt x="32132" y="15735"/>
                  </a:moveTo>
                  <a:cubicBezTo>
                    <a:pt x="27699" y="11519"/>
                    <a:pt x="22536" y="7920"/>
                    <a:pt x="16714" y="5143"/>
                  </a:cubicBezTo>
                  <a:cubicBezTo>
                    <a:pt x="11476" y="2639"/>
                    <a:pt x="5850" y="887"/>
                    <a:pt x="0" y="0"/>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9982132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Nosto vihreä">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743A037A-3296-40C2-9074-84427B0EB2B2}"/>
              </a:ext>
              <a:ext uri="{C183D7F6-B498-43B3-948B-1728B52AA6E4}">
                <adec:decorative xmlns:adec="http://schemas.microsoft.com/office/drawing/2017/decorative" xmlns="" val="1"/>
              </a:ext>
            </a:extLst>
          </p:cNvPr>
          <p:cNvGrpSpPr>
            <a:grpSpLocks noChangeAspect="1"/>
          </p:cNvGrpSpPr>
          <p:nvPr userDrawn="1"/>
        </p:nvGrpSpPr>
        <p:grpSpPr bwMode="gray">
          <a:xfrm>
            <a:off x="0" y="0"/>
            <a:ext cx="6756211" cy="6858000"/>
            <a:chOff x="2724150" y="6350"/>
            <a:chExt cx="6743700" cy="6845301"/>
          </a:xfrm>
        </p:grpSpPr>
        <p:sp>
          <p:nvSpPr>
            <p:cNvPr id="15" name="Freeform 5">
              <a:extLst>
                <a:ext uri="{FF2B5EF4-FFF2-40B4-BE49-F238E27FC236}">
                  <a16:creationId xmlns:a16="http://schemas.microsoft.com/office/drawing/2014/main" id="{89334710-4573-413A-9371-58D53E964033}"/>
                </a:ext>
              </a:extLst>
            </p:cNvPr>
            <p:cNvSpPr>
              <a:spLocks/>
            </p:cNvSpPr>
            <p:nvPr userDrawn="1"/>
          </p:nvSpPr>
          <p:spPr bwMode="gray">
            <a:xfrm>
              <a:off x="2724150" y="6350"/>
              <a:ext cx="6743700" cy="6845300"/>
            </a:xfrm>
            <a:custGeom>
              <a:avLst/>
              <a:gdLst>
                <a:gd name="T0" fmla="*/ 37531 w 37531"/>
                <a:gd name="T1" fmla="*/ 38100 h 38100"/>
                <a:gd name="T2" fmla="*/ 35005 w 37531"/>
                <a:gd name="T3" fmla="*/ 29739 h 38100"/>
                <a:gd name="T4" fmla="*/ 37500 w 37531"/>
                <a:gd name="T5" fmla="*/ 0 h 38100"/>
                <a:gd name="T6" fmla="*/ 0 w 37531"/>
                <a:gd name="T7" fmla="*/ 0 h 38100"/>
                <a:gd name="T8" fmla="*/ 0 w 37531"/>
                <a:gd name="T9" fmla="*/ 38100 h 38100"/>
                <a:gd name="T10" fmla="*/ 37531 w 37531"/>
                <a:gd name="T11" fmla="*/ 38100 h 38100"/>
              </a:gdLst>
              <a:ahLst/>
              <a:cxnLst>
                <a:cxn ang="0">
                  <a:pos x="T0" y="T1"/>
                </a:cxn>
                <a:cxn ang="0">
                  <a:pos x="T2" y="T3"/>
                </a:cxn>
                <a:cxn ang="0">
                  <a:pos x="T4" y="T5"/>
                </a:cxn>
                <a:cxn ang="0">
                  <a:pos x="T6" y="T7"/>
                </a:cxn>
                <a:cxn ang="0">
                  <a:pos x="T8" y="T9"/>
                </a:cxn>
                <a:cxn ang="0">
                  <a:pos x="T10" y="T11"/>
                </a:cxn>
              </a:cxnLst>
              <a:rect l="0" t="0" r="r" b="b"/>
              <a:pathLst>
                <a:path w="37531" h="38100">
                  <a:moveTo>
                    <a:pt x="37531" y="38100"/>
                  </a:moveTo>
                  <a:cubicBezTo>
                    <a:pt x="36473" y="35432"/>
                    <a:pt x="35622" y="32640"/>
                    <a:pt x="35005" y="29739"/>
                  </a:cubicBezTo>
                  <a:cubicBezTo>
                    <a:pt x="32947" y="20093"/>
                    <a:pt x="33623" y="9779"/>
                    <a:pt x="37500" y="0"/>
                  </a:cubicBezTo>
                  <a:lnTo>
                    <a:pt x="0" y="0"/>
                  </a:lnTo>
                  <a:lnTo>
                    <a:pt x="0" y="38100"/>
                  </a:lnTo>
                  <a:lnTo>
                    <a:pt x="37531"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025CC1E-66FA-4412-98F7-D19894F2D9B2}"/>
                </a:ext>
              </a:extLst>
            </p:cNvPr>
            <p:cNvSpPr>
              <a:spLocks/>
            </p:cNvSpPr>
            <p:nvPr userDrawn="1"/>
          </p:nvSpPr>
          <p:spPr bwMode="gray">
            <a:xfrm>
              <a:off x="2724150" y="4011613"/>
              <a:ext cx="6443663" cy="2840038"/>
            </a:xfrm>
            <a:custGeom>
              <a:avLst/>
              <a:gdLst>
                <a:gd name="T0" fmla="*/ 35867 w 35867"/>
                <a:gd name="T1" fmla="*/ 15808 h 15808"/>
                <a:gd name="T2" fmla="*/ 0 w 35867"/>
                <a:gd name="T3" fmla="*/ 0 h 15808"/>
                <a:gd name="T4" fmla="*/ 0 w 35867"/>
                <a:gd name="T5" fmla="*/ 15808 h 15808"/>
                <a:gd name="T6" fmla="*/ 35867 w 35867"/>
                <a:gd name="T7" fmla="*/ 15808 h 15808"/>
              </a:gdLst>
              <a:ahLst/>
              <a:cxnLst>
                <a:cxn ang="0">
                  <a:pos x="T0" y="T1"/>
                </a:cxn>
                <a:cxn ang="0">
                  <a:pos x="T2" y="T3"/>
                </a:cxn>
                <a:cxn ang="0">
                  <a:pos x="T4" y="T5"/>
                </a:cxn>
                <a:cxn ang="0">
                  <a:pos x="T6" y="T7"/>
                </a:cxn>
              </a:cxnLst>
              <a:rect l="0" t="0" r="r" b="b"/>
              <a:pathLst>
                <a:path w="35867" h="15808">
                  <a:moveTo>
                    <a:pt x="35867" y="15808"/>
                  </a:moveTo>
                  <a:cubicBezTo>
                    <a:pt x="24829" y="8026"/>
                    <a:pt x="12618" y="2772"/>
                    <a:pt x="0" y="0"/>
                  </a:cubicBezTo>
                  <a:lnTo>
                    <a:pt x="0" y="15808"/>
                  </a:lnTo>
                  <a:lnTo>
                    <a:pt x="35867" y="15808"/>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1404939"/>
            <a:ext cx="4916190" cy="1808037"/>
          </a:xfrm>
        </p:spPr>
        <p:txBody>
          <a:bodyPr anchor="t" anchorCtr="0"/>
          <a:lstStyle>
            <a:lvl1pPr>
              <a:defRPr sz="3700">
                <a:solidFill>
                  <a:schemeClr val="bg1"/>
                </a:solidFill>
              </a:defRPr>
            </a:lvl1pPr>
          </a:lstStyle>
          <a:p>
            <a:r>
              <a:rPr lang="fi-FI" dirty="0"/>
              <a:t>Asianostosivu </a:t>
            </a:r>
            <a:br>
              <a:rPr lang="fi-FI" dirty="0"/>
            </a:br>
            <a:r>
              <a:rPr lang="fi-FI" dirty="0"/>
              <a:t>esityksen jäsentämiseen, 3 rivin otsikko</a:t>
            </a:r>
          </a:p>
        </p:txBody>
      </p:sp>
      <p:sp>
        <p:nvSpPr>
          <p:cNvPr id="23" name="Tekstin paikkamerkki 22">
            <a:extLst>
              <a:ext uri="{FF2B5EF4-FFF2-40B4-BE49-F238E27FC236}">
                <a16:creationId xmlns:a16="http://schemas.microsoft.com/office/drawing/2014/main" id="{C91B202D-FB5A-4250-8735-81C439C51C42}"/>
              </a:ext>
            </a:extLst>
          </p:cNvPr>
          <p:cNvSpPr>
            <a:spLocks noGrp="1"/>
          </p:cNvSpPr>
          <p:nvPr>
            <p:ph type="body" sz="quarter" idx="13"/>
          </p:nvPr>
        </p:nvSpPr>
        <p:spPr>
          <a:xfrm>
            <a:off x="7053880" y="1514325"/>
            <a:ext cx="4658744" cy="4248000"/>
          </a:xfrm>
        </p:spPr>
        <p:txBody>
          <a:bodyPr/>
          <a:lstStyle>
            <a:lvl1pPr marL="269875" indent="-269875">
              <a:lnSpc>
                <a:spcPct val="95000"/>
              </a:lnSpc>
              <a:defRPr sz="2200"/>
            </a:lvl1pPr>
          </a:lstStyle>
          <a:p>
            <a:pPr lvl="0"/>
            <a:r>
              <a:rPr lang="fi-FI" dirty="0"/>
              <a:t>Muokkaa tekstin perustyylejä napsauttamalla</a:t>
            </a:r>
          </a:p>
        </p:txBody>
      </p:sp>
      <p:sp>
        <p:nvSpPr>
          <p:cNvPr id="20" name="Alatunnisteen paikkamerkki 19">
            <a:extLst>
              <a:ext uri="{FF2B5EF4-FFF2-40B4-BE49-F238E27FC236}">
                <a16:creationId xmlns:a16="http://schemas.microsoft.com/office/drawing/2014/main" id="{38A531D9-3794-4382-A4CC-D062827D85EE}"/>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21" name="Dian numeron paikkamerkki 20">
            <a:extLst>
              <a:ext uri="{FF2B5EF4-FFF2-40B4-BE49-F238E27FC236}">
                <a16:creationId xmlns:a16="http://schemas.microsoft.com/office/drawing/2014/main" id="{E9C40528-505B-4E57-81CB-FA8E7278B780}"/>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1319327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itaatti kuvapaikka vihreä">
    <p:bg>
      <p:bgPr>
        <a:solidFill>
          <a:srgbClr val="479A3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276873"/>
            <a:ext cx="6860406" cy="1822687"/>
          </a:xfrm>
        </p:spPr>
        <p:txBody>
          <a:bodyPr anchor="t" anchorCtr="0"/>
          <a:lstStyle>
            <a:lvl1pPr>
              <a:defRPr sz="3700">
                <a:solidFill>
                  <a:schemeClr val="bg1"/>
                </a:solidFill>
              </a:defRPr>
            </a:lvl1pPr>
          </a:lstStyle>
          <a:p>
            <a:r>
              <a:rPr lang="fi-FI" dirty="0"/>
              <a:t>Sitaattivälisivu – esitykseen </a:t>
            </a:r>
            <a:br>
              <a:rPr lang="fi-FI" dirty="0"/>
            </a:br>
            <a:r>
              <a:rPr lang="fi-FI" dirty="0"/>
              <a:t>voi nostaa sisältöön sopivia lauseita tai sanontoja, 3 riviä tekstiä</a:t>
            </a:r>
          </a:p>
        </p:txBody>
      </p:sp>
      <p:sp>
        <p:nvSpPr>
          <p:cNvPr id="6" name="Tekstin paikkamerkki 5">
            <a:extLst>
              <a:ext uri="{FF2B5EF4-FFF2-40B4-BE49-F238E27FC236}">
                <a16:creationId xmlns:a16="http://schemas.microsoft.com/office/drawing/2014/main" id="{F719A860-795B-428F-80F9-D6F9FDADB42D}"/>
              </a:ext>
            </a:extLst>
          </p:cNvPr>
          <p:cNvSpPr>
            <a:spLocks noGrp="1"/>
          </p:cNvSpPr>
          <p:nvPr userDrawn="1">
            <p:ph type="body" sz="quarter" idx="13" hasCustomPrompt="1"/>
          </p:nvPr>
        </p:nvSpPr>
        <p:spPr>
          <a:xfrm>
            <a:off x="819770" y="4246881"/>
            <a:ext cx="6860555" cy="622280"/>
          </a:xfrm>
        </p:spPr>
        <p:txBody>
          <a:bodyPr/>
          <a:lstStyle>
            <a:lvl1pPr marL="0" indent="0">
              <a:lnSpc>
                <a:spcPct val="100000"/>
              </a:lnSpc>
              <a:spcBef>
                <a:spcPts val="600"/>
              </a:spcBef>
              <a:buNone/>
              <a:defRPr sz="1300">
                <a:solidFill>
                  <a:schemeClr val="bg1"/>
                </a:solidFill>
              </a:defRPr>
            </a:lvl1pPr>
            <a:lvl2pPr marL="360363" indent="0">
              <a:buNone/>
              <a:defRPr/>
            </a:lvl2pPr>
          </a:lstStyle>
          <a:p>
            <a:pPr lvl="0"/>
            <a:r>
              <a:rPr lang="fi-FI" dirty="0"/>
              <a:t>Sitaatin esittäjän nimi tai lähde </a:t>
            </a:r>
          </a:p>
        </p:txBody>
      </p:sp>
      <p:sp>
        <p:nvSpPr>
          <p:cNvPr id="17" name="Kuvan paikkamerkki 19">
            <a:extLst>
              <a:ext uri="{FF2B5EF4-FFF2-40B4-BE49-F238E27FC236}">
                <a16:creationId xmlns:a16="http://schemas.microsoft.com/office/drawing/2014/main" id="{79A4B3D4-F743-4ABE-BF43-A842D73C48BF}"/>
              </a:ext>
              <a:ext uri="{C183D7F6-B498-43B3-948B-1728B52AA6E4}">
                <adec:decorative xmlns:adec="http://schemas.microsoft.com/office/drawing/2017/decorative" xmlns="" val="1"/>
              </a:ext>
            </a:extLst>
          </p:cNvPr>
          <p:cNvSpPr>
            <a:spLocks noGrp="1"/>
          </p:cNvSpPr>
          <p:nvPr>
            <p:ph type="pic" sz="quarter" idx="14"/>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solidFill>
            <a:schemeClr val="bg1"/>
          </a:solidFill>
        </p:spPr>
        <p:txBody>
          <a:bodyPr anchor="ctr" anchorCtr="0"/>
          <a:lstStyle>
            <a:lvl1pPr marL="0" indent="0" algn="ctr">
              <a:buNone/>
              <a:defRPr/>
            </a:lvl1pPr>
          </a:lstStyle>
          <a:p>
            <a:endParaRPr lang="fi-FI" dirty="0"/>
          </a:p>
        </p:txBody>
      </p:sp>
      <p:grpSp>
        <p:nvGrpSpPr>
          <p:cNvPr id="14" name="Ryhmä 13">
            <a:extLst>
              <a:ext uri="{FF2B5EF4-FFF2-40B4-BE49-F238E27FC236}">
                <a16:creationId xmlns:a16="http://schemas.microsoft.com/office/drawing/2014/main" id="{9A6D78D3-4FC0-42A7-9715-18AAAB12760C}"/>
              </a:ext>
              <a:ext uri="{C183D7F6-B498-43B3-948B-1728B52AA6E4}">
                <adec:decorative xmlns:adec="http://schemas.microsoft.com/office/drawing/2017/decorative" xmlns="" val="1"/>
              </a:ext>
            </a:extLst>
          </p:cNvPr>
          <p:cNvGrpSpPr/>
          <p:nvPr userDrawn="1"/>
        </p:nvGrpSpPr>
        <p:grpSpPr bwMode="gray">
          <a:xfrm>
            <a:off x="257177" y="1270"/>
            <a:ext cx="2267584" cy="1890186"/>
            <a:chOff x="206376" y="-19050"/>
            <a:chExt cx="4511675" cy="3760788"/>
          </a:xfrm>
          <a:solidFill>
            <a:srgbClr val="87BD7C"/>
          </a:solidFill>
        </p:grpSpPr>
        <p:sp>
          <p:nvSpPr>
            <p:cNvPr id="12" name="Freeform 5">
              <a:extLst>
                <a:ext uri="{FF2B5EF4-FFF2-40B4-BE49-F238E27FC236}">
                  <a16:creationId xmlns:a16="http://schemas.microsoft.com/office/drawing/2014/main" id="{268701B8-B376-43FE-B7F2-878080FDF0E6}"/>
                </a:ext>
              </a:extLst>
            </p:cNvPr>
            <p:cNvSpPr>
              <a:spLocks/>
            </p:cNvSpPr>
            <p:nvPr userDrawn="1"/>
          </p:nvSpPr>
          <p:spPr bwMode="gray">
            <a:xfrm>
              <a:off x="206376"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A7BFF58C-823E-4991-AC39-EEE807FFA1E7}"/>
                </a:ext>
              </a:extLst>
            </p:cNvPr>
            <p:cNvSpPr>
              <a:spLocks/>
            </p:cNvSpPr>
            <p:nvPr userDrawn="1"/>
          </p:nvSpPr>
          <p:spPr bwMode="gray">
            <a:xfrm>
              <a:off x="2636838"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40851571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itaatti kuva 1 vihreä">
    <p:bg>
      <p:bgPr>
        <a:solidFill>
          <a:srgbClr val="479A36"/>
        </a:solidFill>
        <a:effectLst/>
      </p:bgPr>
    </p:bg>
    <p:spTree>
      <p:nvGrpSpPr>
        <p:cNvPr id="1" name=""/>
        <p:cNvGrpSpPr/>
        <p:nvPr/>
      </p:nvGrpSpPr>
      <p:grpSpPr>
        <a:xfrm>
          <a:off x="0" y="0"/>
          <a:ext cx="0" cy="0"/>
          <a:chOff x="0" y="0"/>
          <a:chExt cx="0" cy="0"/>
        </a:xfrm>
      </p:grpSpPr>
      <p:pic>
        <p:nvPicPr>
          <p:cNvPr id="28" name="Kuva 27" descr="Kuva, joka sisältää kohteen pyykkipojat, naru">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p:cNvPicPr>
          <p:nvPr userDrawn="1"/>
        </p:nvPicPr>
        <p:blipFill>
          <a:blip r:embed="rId2" cstate="email">
            <a:extLst>
              <a:ext uri="{28A0092B-C50C-407E-A947-70E740481C1C}">
                <a14:useLocalDpi xmlns:a14="http://schemas.microsoft.com/office/drawing/2010/main"/>
              </a:ext>
            </a:extLst>
          </a:blip>
          <a:srcRect/>
          <a:stretch/>
        </p:blipFill>
        <p:spPr>
          <a:xfrm>
            <a:off x="8087772" y="0"/>
            <a:ext cx="4129200" cy="6858000"/>
          </a:xfrm>
          <a:prstGeom prst="rect">
            <a:avLst/>
          </a:prstGeom>
        </p:spPr>
      </p:pic>
      <p:sp>
        <p:nvSpPr>
          <p:cNvPr id="24" name="Freeform 10">
            <a:extLst>
              <a:ext uri="{FF2B5EF4-FFF2-40B4-BE49-F238E27FC236}">
                <a16:creationId xmlns:a16="http://schemas.microsoft.com/office/drawing/2014/main" id="{E5B9F0F0-2539-458B-AAF7-535BE5D78F43}"/>
              </a:ext>
            </a:extLst>
          </p:cNvPr>
          <p:cNvSpPr>
            <a:spLocks/>
          </p:cNvSpPr>
          <p:nvPr userDrawn="1"/>
        </p:nvSpPr>
        <p:spPr bwMode="gray">
          <a:xfrm>
            <a:off x="0" y="0"/>
            <a:ext cx="8756990" cy="6857999"/>
          </a:xfrm>
          <a:custGeom>
            <a:avLst/>
            <a:gdLst>
              <a:gd name="T0" fmla="*/ 0 w 48666"/>
              <a:gd name="T1" fmla="*/ 38100 h 38100"/>
              <a:gd name="T2" fmla="*/ 48666 w 48666"/>
              <a:gd name="T3" fmla="*/ 38100 h 38100"/>
              <a:gd name="T4" fmla="*/ 46174 w 48666"/>
              <a:gd name="T5" fmla="*/ 29774 h 38100"/>
              <a:gd name="T6" fmla="*/ 46174 w 48666"/>
              <a:gd name="T7" fmla="*/ 29774 h 38100"/>
              <a:gd name="T8" fmla="*/ 48657 w 48666"/>
              <a:gd name="T9" fmla="*/ 0 h 38100"/>
              <a:gd name="T10" fmla="*/ 0 w 48666"/>
              <a:gd name="T11" fmla="*/ 0 h 38100"/>
              <a:gd name="T12" fmla="*/ 0 w 48666"/>
              <a:gd name="T13" fmla="*/ 38100 h 38100"/>
            </a:gdLst>
            <a:ahLst/>
            <a:cxnLst>
              <a:cxn ang="0">
                <a:pos x="T0" y="T1"/>
              </a:cxn>
              <a:cxn ang="0">
                <a:pos x="T2" y="T3"/>
              </a:cxn>
              <a:cxn ang="0">
                <a:pos x="T4" y="T5"/>
              </a:cxn>
              <a:cxn ang="0">
                <a:pos x="T6" y="T7"/>
              </a:cxn>
              <a:cxn ang="0">
                <a:pos x="T8" y="T9"/>
              </a:cxn>
              <a:cxn ang="0">
                <a:pos x="T10" y="T11"/>
              </a:cxn>
              <a:cxn ang="0">
                <a:pos x="T12" y="T13"/>
              </a:cxn>
            </a:cxnLst>
            <a:rect l="0" t="0" r="r" b="b"/>
            <a:pathLst>
              <a:path w="48666" h="38100">
                <a:moveTo>
                  <a:pt x="0" y="38100"/>
                </a:moveTo>
                <a:lnTo>
                  <a:pt x="48666" y="38100"/>
                </a:lnTo>
                <a:cubicBezTo>
                  <a:pt x="47620" y="35440"/>
                  <a:pt x="46781" y="32661"/>
                  <a:pt x="46174" y="29774"/>
                </a:cubicBezTo>
                <a:lnTo>
                  <a:pt x="46174" y="29774"/>
                </a:lnTo>
                <a:cubicBezTo>
                  <a:pt x="44128" y="20120"/>
                  <a:pt x="44799" y="9795"/>
                  <a:pt x="48657" y="0"/>
                </a:cubicBezTo>
                <a:lnTo>
                  <a:pt x="0" y="0"/>
                </a:lnTo>
                <a:lnTo>
                  <a:pt x="0" y="38100"/>
                </a:lnTo>
                <a:close/>
              </a:path>
            </a:pathLst>
          </a:custGeom>
          <a:solidFill>
            <a:srgbClr val="479A36"/>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276873"/>
            <a:ext cx="6860406" cy="1822687"/>
          </a:xfrm>
        </p:spPr>
        <p:txBody>
          <a:bodyPr anchor="t" anchorCtr="0"/>
          <a:lstStyle>
            <a:lvl1pPr>
              <a:defRPr sz="3700">
                <a:solidFill>
                  <a:schemeClr val="bg1"/>
                </a:solidFill>
              </a:defRPr>
            </a:lvl1pPr>
          </a:lstStyle>
          <a:p>
            <a:r>
              <a:rPr lang="fi-FI" dirty="0"/>
              <a:t>Sitaattivälisivu – esitykseen </a:t>
            </a:r>
            <a:br>
              <a:rPr lang="fi-FI" dirty="0"/>
            </a:br>
            <a:r>
              <a:rPr lang="fi-FI" dirty="0"/>
              <a:t>voi nostaa sisältöön sopivia lauseita tai sanontoja, 3 riviä tekstiä</a:t>
            </a:r>
          </a:p>
        </p:txBody>
      </p:sp>
      <p:sp>
        <p:nvSpPr>
          <p:cNvPr id="6" name="Tekstin paikkamerkki 5">
            <a:extLst>
              <a:ext uri="{FF2B5EF4-FFF2-40B4-BE49-F238E27FC236}">
                <a16:creationId xmlns:a16="http://schemas.microsoft.com/office/drawing/2014/main" id="{F719A860-795B-428F-80F9-D6F9FDADB42D}"/>
              </a:ext>
            </a:extLst>
          </p:cNvPr>
          <p:cNvSpPr>
            <a:spLocks noGrp="1"/>
          </p:cNvSpPr>
          <p:nvPr userDrawn="1">
            <p:ph type="body" sz="quarter" idx="13" hasCustomPrompt="1"/>
          </p:nvPr>
        </p:nvSpPr>
        <p:spPr>
          <a:xfrm>
            <a:off x="819770" y="4246881"/>
            <a:ext cx="6860555" cy="622280"/>
          </a:xfrm>
        </p:spPr>
        <p:txBody>
          <a:bodyPr/>
          <a:lstStyle>
            <a:lvl1pPr marL="0" indent="0">
              <a:lnSpc>
                <a:spcPct val="100000"/>
              </a:lnSpc>
              <a:spcBef>
                <a:spcPts val="600"/>
              </a:spcBef>
              <a:buNone/>
              <a:defRPr sz="1300">
                <a:solidFill>
                  <a:schemeClr val="bg1"/>
                </a:solidFill>
              </a:defRPr>
            </a:lvl1pPr>
            <a:lvl2pPr marL="360363" indent="0">
              <a:buNone/>
              <a:defRPr/>
            </a:lvl2pPr>
          </a:lstStyle>
          <a:p>
            <a:pPr lvl="0"/>
            <a:r>
              <a:rPr lang="fi-FI" dirty="0"/>
              <a:t>Sitaatin esittäjän nimi tai lähde </a:t>
            </a:r>
          </a:p>
        </p:txBody>
      </p:sp>
      <p:grpSp>
        <p:nvGrpSpPr>
          <p:cNvPr id="14" name="Ryhmä 13">
            <a:extLst>
              <a:ext uri="{FF2B5EF4-FFF2-40B4-BE49-F238E27FC236}">
                <a16:creationId xmlns:a16="http://schemas.microsoft.com/office/drawing/2014/main" id="{9A6D78D3-4FC0-42A7-9715-18AAAB12760C}"/>
              </a:ext>
              <a:ext uri="{C183D7F6-B498-43B3-948B-1728B52AA6E4}">
                <adec:decorative xmlns:adec="http://schemas.microsoft.com/office/drawing/2017/decorative" xmlns="" val="1"/>
              </a:ext>
            </a:extLst>
          </p:cNvPr>
          <p:cNvGrpSpPr/>
          <p:nvPr userDrawn="1"/>
        </p:nvGrpSpPr>
        <p:grpSpPr bwMode="gray">
          <a:xfrm>
            <a:off x="257177" y="1270"/>
            <a:ext cx="2267584" cy="1890186"/>
            <a:chOff x="206376" y="-19050"/>
            <a:chExt cx="4511675" cy="3760788"/>
          </a:xfrm>
          <a:solidFill>
            <a:srgbClr val="87BD7C"/>
          </a:solidFill>
        </p:grpSpPr>
        <p:sp>
          <p:nvSpPr>
            <p:cNvPr id="12" name="Freeform 5">
              <a:extLst>
                <a:ext uri="{FF2B5EF4-FFF2-40B4-BE49-F238E27FC236}">
                  <a16:creationId xmlns:a16="http://schemas.microsoft.com/office/drawing/2014/main" id="{268701B8-B376-43FE-B7F2-878080FDF0E6}"/>
                </a:ext>
              </a:extLst>
            </p:cNvPr>
            <p:cNvSpPr>
              <a:spLocks/>
            </p:cNvSpPr>
            <p:nvPr userDrawn="1"/>
          </p:nvSpPr>
          <p:spPr bwMode="gray">
            <a:xfrm>
              <a:off x="206376"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A7BFF58C-823E-4991-AC39-EEE807FFA1E7}"/>
                </a:ext>
              </a:extLst>
            </p:cNvPr>
            <p:cNvSpPr>
              <a:spLocks/>
            </p:cNvSpPr>
            <p:nvPr userDrawn="1"/>
          </p:nvSpPr>
          <p:spPr bwMode="gray">
            <a:xfrm>
              <a:off x="2636838" y="-19050"/>
              <a:ext cx="2081213" cy="3760788"/>
            </a:xfrm>
            <a:custGeom>
              <a:avLst/>
              <a:gdLst>
                <a:gd name="T0" fmla="*/ 5775 w 5775"/>
                <a:gd name="T1" fmla="*/ 0 h 10440"/>
                <a:gd name="T2" fmla="*/ 60 w 5775"/>
                <a:gd name="T3" fmla="*/ 0 h 10440"/>
                <a:gd name="T4" fmla="*/ 60 w 5775"/>
                <a:gd name="T5" fmla="*/ 4939 h 10440"/>
                <a:gd name="T6" fmla="*/ 2799 w 5775"/>
                <a:gd name="T7" fmla="*/ 4939 h 10440"/>
                <a:gd name="T8" fmla="*/ 0 w 5775"/>
                <a:gd name="T9" fmla="*/ 7977 h 10440"/>
                <a:gd name="T10" fmla="*/ 1310 w 5775"/>
                <a:gd name="T11" fmla="*/ 10440 h 10440"/>
                <a:gd name="T12" fmla="*/ 5775 w 5775"/>
                <a:gd name="T13" fmla="*/ 4939 h 10440"/>
                <a:gd name="T14" fmla="*/ 5775 w 5775"/>
                <a:gd name="T15" fmla="*/ 0 h 10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75" h="10440">
                  <a:moveTo>
                    <a:pt x="5775" y="0"/>
                  </a:moveTo>
                  <a:lnTo>
                    <a:pt x="60" y="0"/>
                  </a:lnTo>
                  <a:lnTo>
                    <a:pt x="60" y="4939"/>
                  </a:lnTo>
                  <a:lnTo>
                    <a:pt x="2799" y="4939"/>
                  </a:lnTo>
                  <a:cubicBezTo>
                    <a:pt x="2690" y="6434"/>
                    <a:pt x="1640" y="7398"/>
                    <a:pt x="0" y="7977"/>
                  </a:cubicBezTo>
                  <a:lnTo>
                    <a:pt x="1310" y="10440"/>
                  </a:lnTo>
                  <a:cubicBezTo>
                    <a:pt x="3916" y="9363"/>
                    <a:pt x="5684" y="7549"/>
                    <a:pt x="5775" y="4939"/>
                  </a:cubicBezTo>
                  <a:lnTo>
                    <a:pt x="57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40672193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paikka vihreä">
    <p:bg>
      <p:bgPr>
        <a:solidFill>
          <a:srgbClr val="479A36"/>
        </a:solidFill>
        <a:effectLst/>
      </p:bgPr>
    </p:bg>
    <p:spTree>
      <p:nvGrpSpPr>
        <p:cNvPr id="1" name=""/>
        <p:cNvGrpSpPr/>
        <p:nvPr/>
      </p:nvGrpSpPr>
      <p:grpSpPr>
        <a:xfrm>
          <a:off x="0" y="0"/>
          <a:ext cx="0" cy="0"/>
          <a:chOff x="0" y="0"/>
          <a:chExt cx="0" cy="0"/>
        </a:xfrm>
      </p:grpSpPr>
      <p:sp>
        <p:nvSpPr>
          <p:cNvPr id="25" name="Freeform 11">
            <a:extLst>
              <a:ext uri="{FF2B5EF4-FFF2-40B4-BE49-F238E27FC236}">
                <a16:creationId xmlns:a16="http://schemas.microsoft.com/office/drawing/2014/main" id="{C38B15FE-EB78-49DB-9C78-8EDF68976BF4}"/>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196246"/>
            <a:ext cx="6428358" cy="1952053"/>
          </a:xfrm>
        </p:spPr>
        <p:txBody>
          <a:bodyPr anchor="t" anchorCtr="0"/>
          <a:lstStyle>
            <a:lvl1pPr>
              <a:defRPr sz="4100">
                <a:solidFill>
                  <a:schemeClr val="bg1"/>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
        <p:nvSpPr>
          <p:cNvPr id="20" name="Kuvan paikkamerkki 19">
            <a:extLst>
              <a:ext uri="{FF2B5EF4-FFF2-40B4-BE49-F238E27FC236}">
                <a16:creationId xmlns:a16="http://schemas.microsoft.com/office/drawing/2014/main" id="{8DB9BFF2-C31A-4614-8C44-870E61EDC78C}"/>
              </a:ext>
              <a:ext uri="{C183D7F6-B498-43B3-948B-1728B52AA6E4}">
                <adec:decorative xmlns:adec="http://schemas.microsoft.com/office/drawing/2017/decorative" xmlns="" val="1"/>
              </a:ext>
            </a:extLst>
          </p:cNvPr>
          <p:cNvSpPr>
            <a:spLocks noGrp="1"/>
          </p:cNvSpPr>
          <p:nvPr>
            <p:ph type="pic" sz="quarter" idx="13"/>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solidFill>
            <a:schemeClr val="bg1"/>
          </a:solidFill>
        </p:spPr>
        <p:txBody>
          <a:bodyPr anchor="ctr" anchorCtr="0"/>
          <a:lstStyle>
            <a:lvl1pPr marL="0" indent="0" algn="ctr">
              <a:buNone/>
              <a:defRPr/>
            </a:lvl1pPr>
          </a:lstStyle>
          <a:p>
            <a:endParaRPr lang="fi-FI" dirty="0"/>
          </a:p>
        </p:txBody>
      </p:sp>
    </p:spTree>
    <p:extLst>
      <p:ext uri="{BB962C8B-B14F-4D97-AF65-F5344CB8AC3E}">
        <p14:creationId xmlns:p14="http://schemas.microsoft.com/office/powerpoint/2010/main" val="1403969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1 vihreä">
    <p:spTree>
      <p:nvGrpSpPr>
        <p:cNvPr id="1" name=""/>
        <p:cNvGrpSpPr/>
        <p:nvPr/>
      </p:nvGrpSpPr>
      <p:grpSpPr>
        <a:xfrm>
          <a:off x="0" y="0"/>
          <a:ext cx="0" cy="0"/>
          <a:chOff x="0" y="0"/>
          <a:chExt cx="0" cy="0"/>
        </a:xfrm>
      </p:grpSpPr>
      <p:pic>
        <p:nvPicPr>
          <p:cNvPr id="9" name="Kuva 8" descr="Kuva, joka sisältää kohteen pöytä, kuppi, kukka">
            <a:extLst>
              <a:ext uri="{FF2B5EF4-FFF2-40B4-BE49-F238E27FC236}">
                <a16:creationId xmlns:a16="http://schemas.microsoft.com/office/drawing/2014/main" id="{A86AABEE-DA51-4835-B15D-19F852423575}"/>
              </a:ext>
              <a:ext uri="{C183D7F6-B498-43B3-948B-1728B52AA6E4}">
                <adec:decorative xmlns:adec="http://schemas.microsoft.com/office/drawing/2017/decorative" xmlns="" val="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8084729" y="0"/>
            <a:ext cx="4108704" cy="6858000"/>
          </a:xfrm>
          <a:prstGeom prst="rect">
            <a:avLst/>
          </a:prstGeom>
        </p:spPr>
      </p:pic>
      <p:grpSp>
        <p:nvGrpSpPr>
          <p:cNvPr id="26" name="Ryhmä 25">
            <a:extLst>
              <a:ext uri="{FF2B5EF4-FFF2-40B4-BE49-F238E27FC236}">
                <a16:creationId xmlns:a16="http://schemas.microsoft.com/office/drawing/2014/main" id="{F799DD09-7730-4542-89B9-54881FBB5779}"/>
              </a:ext>
              <a:ext uri="{C183D7F6-B498-43B3-948B-1728B52AA6E4}">
                <adec:decorative xmlns:adec="http://schemas.microsoft.com/office/drawing/2017/decorative" xmlns="" val="1"/>
              </a:ext>
            </a:extLst>
          </p:cNvPr>
          <p:cNvGrpSpPr>
            <a:grpSpLocks noChangeAspect="1"/>
          </p:cNvGrpSpPr>
          <p:nvPr userDrawn="1"/>
        </p:nvGrpSpPr>
        <p:grpSpPr bwMode="gray">
          <a:xfrm>
            <a:off x="0" y="0"/>
            <a:ext cx="8756990" cy="6858000"/>
            <a:chOff x="1725613" y="6350"/>
            <a:chExt cx="8740775" cy="6845301"/>
          </a:xfrm>
        </p:grpSpPr>
        <p:sp>
          <p:nvSpPr>
            <p:cNvPr id="24" name="Freeform 10">
              <a:extLst>
                <a:ext uri="{FF2B5EF4-FFF2-40B4-BE49-F238E27FC236}">
                  <a16:creationId xmlns:a16="http://schemas.microsoft.com/office/drawing/2014/main" id="{E5B9F0F0-2539-458B-AAF7-535BE5D78F43}"/>
                </a:ext>
              </a:extLst>
            </p:cNvPr>
            <p:cNvSpPr>
              <a:spLocks/>
            </p:cNvSpPr>
            <p:nvPr userDrawn="1"/>
          </p:nvSpPr>
          <p:spPr bwMode="gray">
            <a:xfrm>
              <a:off x="1725613" y="6350"/>
              <a:ext cx="8740775" cy="6845300"/>
            </a:xfrm>
            <a:custGeom>
              <a:avLst/>
              <a:gdLst>
                <a:gd name="T0" fmla="*/ 0 w 48666"/>
                <a:gd name="T1" fmla="*/ 38100 h 38100"/>
                <a:gd name="T2" fmla="*/ 48666 w 48666"/>
                <a:gd name="T3" fmla="*/ 38100 h 38100"/>
                <a:gd name="T4" fmla="*/ 46174 w 48666"/>
                <a:gd name="T5" fmla="*/ 29774 h 38100"/>
                <a:gd name="T6" fmla="*/ 46174 w 48666"/>
                <a:gd name="T7" fmla="*/ 29774 h 38100"/>
                <a:gd name="T8" fmla="*/ 48657 w 48666"/>
                <a:gd name="T9" fmla="*/ 0 h 38100"/>
                <a:gd name="T10" fmla="*/ 0 w 48666"/>
                <a:gd name="T11" fmla="*/ 0 h 38100"/>
                <a:gd name="T12" fmla="*/ 0 w 48666"/>
                <a:gd name="T13" fmla="*/ 38100 h 38100"/>
              </a:gdLst>
              <a:ahLst/>
              <a:cxnLst>
                <a:cxn ang="0">
                  <a:pos x="T0" y="T1"/>
                </a:cxn>
                <a:cxn ang="0">
                  <a:pos x="T2" y="T3"/>
                </a:cxn>
                <a:cxn ang="0">
                  <a:pos x="T4" y="T5"/>
                </a:cxn>
                <a:cxn ang="0">
                  <a:pos x="T6" y="T7"/>
                </a:cxn>
                <a:cxn ang="0">
                  <a:pos x="T8" y="T9"/>
                </a:cxn>
                <a:cxn ang="0">
                  <a:pos x="T10" y="T11"/>
                </a:cxn>
                <a:cxn ang="0">
                  <a:pos x="T12" y="T13"/>
                </a:cxn>
              </a:cxnLst>
              <a:rect l="0" t="0" r="r" b="b"/>
              <a:pathLst>
                <a:path w="48666" h="38100">
                  <a:moveTo>
                    <a:pt x="0" y="38100"/>
                  </a:moveTo>
                  <a:lnTo>
                    <a:pt x="48666" y="38100"/>
                  </a:lnTo>
                  <a:cubicBezTo>
                    <a:pt x="47620" y="35440"/>
                    <a:pt x="46781" y="32661"/>
                    <a:pt x="46174" y="29774"/>
                  </a:cubicBezTo>
                  <a:lnTo>
                    <a:pt x="46174" y="29774"/>
                  </a:lnTo>
                  <a:cubicBezTo>
                    <a:pt x="44128" y="20120"/>
                    <a:pt x="44799" y="9795"/>
                    <a:pt x="48657" y="0"/>
                  </a:cubicBezTo>
                  <a:lnTo>
                    <a:pt x="0" y="0"/>
                  </a:lnTo>
                  <a:lnTo>
                    <a:pt x="0" y="38100"/>
                  </a:lnTo>
                  <a:close/>
                </a:path>
              </a:pathLst>
            </a:custGeom>
            <a:solidFill>
              <a:srgbClr val="479A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11">
              <a:extLst>
                <a:ext uri="{FF2B5EF4-FFF2-40B4-BE49-F238E27FC236}">
                  <a16:creationId xmlns:a16="http://schemas.microsoft.com/office/drawing/2014/main" id="{C38B15FE-EB78-49DB-9C78-8EDF68976BF4}"/>
                </a:ext>
              </a:extLst>
            </p:cNvPr>
            <p:cNvSpPr>
              <a:spLocks/>
            </p:cNvSpPr>
            <p:nvPr userDrawn="1"/>
          </p:nvSpPr>
          <p:spPr bwMode="gray">
            <a:xfrm>
              <a:off x="1725613" y="5081588"/>
              <a:ext cx="5503863" cy="1770063"/>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2196246"/>
            <a:ext cx="6428358" cy="1952053"/>
          </a:xfrm>
        </p:spPr>
        <p:txBody>
          <a:bodyPr anchor="t" anchorCtr="0"/>
          <a:lstStyle>
            <a:lvl1pPr>
              <a:defRPr sz="4100">
                <a:solidFill>
                  <a:schemeClr val="bg1"/>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3686303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2 vihreä">
    <p:bg>
      <p:bgPr>
        <a:solidFill>
          <a:srgbClr val="479A36"/>
        </a:solidFill>
        <a:effectLst/>
      </p:bgPr>
    </p:bg>
    <p:spTree>
      <p:nvGrpSpPr>
        <p:cNvPr id="1" name=""/>
        <p:cNvGrpSpPr/>
        <p:nvPr/>
      </p:nvGrpSpPr>
      <p:grpSpPr>
        <a:xfrm>
          <a:off x="0" y="0"/>
          <a:ext cx="0" cy="0"/>
          <a:chOff x="0" y="0"/>
          <a:chExt cx="0" cy="0"/>
        </a:xfrm>
      </p:grpSpPr>
      <p:sp>
        <p:nvSpPr>
          <p:cNvPr id="25" name="Freeform 11">
            <a:extLst>
              <a:ext uri="{FF2B5EF4-FFF2-40B4-BE49-F238E27FC236}">
                <a16:creationId xmlns:a16="http://schemas.microsoft.com/office/drawing/2014/main" id="{C38B15FE-EB78-49DB-9C78-8EDF68976BF4}"/>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327A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196246"/>
            <a:ext cx="6428358" cy="1952053"/>
          </a:xfrm>
        </p:spPr>
        <p:txBody>
          <a:bodyPr anchor="t" anchorCtr="0"/>
          <a:lstStyle>
            <a:lvl1pPr>
              <a:defRPr sz="5600">
                <a:solidFill>
                  <a:schemeClr val="bg1"/>
                </a:solidFill>
              </a:defRPr>
            </a:lvl1pPr>
          </a:lstStyle>
          <a:p>
            <a:r>
              <a:rPr lang="fi-FI" dirty="0"/>
              <a:t>Yksi tekstirivi</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rgbClr val="FFFFFF"/>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rgbClr val="FFFFFF"/>
                </a:solidFill>
              </a:defRPr>
            </a:lvl1pPr>
          </a:lstStyle>
          <a:p>
            <a:fld id="{4BCCB783-365B-40E8-A1C9-91A9348041A5}" type="slidenum">
              <a:rPr lang="fi-FI" smtClean="0"/>
              <a:pPr/>
              <a:t>‹#›</a:t>
            </a:fld>
            <a:endParaRPr lang="fi-FI" dirty="0"/>
          </a:p>
        </p:txBody>
      </p:sp>
      <p:sp>
        <p:nvSpPr>
          <p:cNvPr id="11" name="Kuvan paikkamerkki 19">
            <a:extLst>
              <a:ext uri="{FF2B5EF4-FFF2-40B4-BE49-F238E27FC236}">
                <a16:creationId xmlns:a16="http://schemas.microsoft.com/office/drawing/2014/main" id="{27E04CAB-A2F1-4305-A160-66982DE1360C}"/>
              </a:ext>
              <a:ext uri="{C183D7F6-B498-43B3-948B-1728B52AA6E4}">
                <adec:decorative xmlns:adec="http://schemas.microsoft.com/office/drawing/2017/decorative" xmlns="" val="0"/>
              </a:ext>
            </a:extLst>
          </p:cNvPr>
          <p:cNvSpPr>
            <a:spLocks noGrp="1"/>
          </p:cNvSpPr>
          <p:nvPr>
            <p:ph type="pic" sz="quarter" idx="13"/>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solidFill>
            <a:schemeClr val="bg1"/>
          </a:solidFill>
        </p:spPr>
        <p:txBody>
          <a:bodyPr anchor="ctr" anchorCtr="0"/>
          <a:lstStyle>
            <a:lvl1pPr marL="0" indent="0" algn="ctr">
              <a:buNone/>
              <a:defRPr/>
            </a:lvl1pPr>
          </a:lstStyle>
          <a:p>
            <a:endParaRPr lang="fi-FI" dirty="0"/>
          </a:p>
        </p:txBody>
      </p:sp>
    </p:spTree>
    <p:extLst>
      <p:ext uri="{BB962C8B-B14F-4D97-AF65-F5344CB8AC3E}">
        <p14:creationId xmlns:p14="http://schemas.microsoft.com/office/powerpoint/2010/main" val="3039056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3 vihreä">
    <p:spTree>
      <p:nvGrpSpPr>
        <p:cNvPr id="1" name=""/>
        <p:cNvGrpSpPr/>
        <p:nvPr/>
      </p:nvGrpSpPr>
      <p:grpSpPr>
        <a:xfrm>
          <a:off x="0" y="0"/>
          <a:ext cx="0" cy="0"/>
          <a:chOff x="0" y="0"/>
          <a:chExt cx="0" cy="0"/>
        </a:xfrm>
      </p:grpSpPr>
      <p:sp>
        <p:nvSpPr>
          <p:cNvPr id="25" name="Freeform 11">
            <a:extLst>
              <a:ext uri="{FF2B5EF4-FFF2-40B4-BE49-F238E27FC236}">
                <a16:creationId xmlns:a16="http://schemas.microsoft.com/office/drawing/2014/main" id="{C38B15FE-EB78-49DB-9C78-8EDF68976BF4}"/>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DAEBD7"/>
          </a:solidFill>
          <a:ln>
            <a:noFill/>
          </a:ln>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A898E02-03EA-44E2-B2D3-D9317405701C}"/>
              </a:ext>
            </a:extLst>
          </p:cNvPr>
          <p:cNvSpPr>
            <a:spLocks noGrp="1"/>
          </p:cNvSpPr>
          <p:nvPr userDrawn="1">
            <p:ph type="title" hasCustomPrompt="1"/>
          </p:nvPr>
        </p:nvSpPr>
        <p:spPr bwMode="white">
          <a:xfrm>
            <a:off x="819770" y="2196246"/>
            <a:ext cx="6428358" cy="1952053"/>
          </a:xfrm>
        </p:spPr>
        <p:txBody>
          <a:bodyPr anchor="t" anchorCtr="0"/>
          <a:lstStyle>
            <a:lvl1pPr>
              <a:defRPr sz="4100">
                <a:solidFill>
                  <a:schemeClr val="tx2"/>
                </a:solidFill>
              </a:defRPr>
            </a:lvl1pPr>
          </a:lstStyle>
          <a:p>
            <a:r>
              <a:rPr lang="fi-FI" dirty="0"/>
              <a:t>Kuvallinen väliotsikkosivu </a:t>
            </a:r>
            <a:br>
              <a:rPr lang="fi-FI" dirty="0"/>
            </a:br>
            <a:r>
              <a:rPr lang="fi-FI" dirty="0"/>
              <a:t>esityksen jäsentämiseen, </a:t>
            </a:r>
            <a:br>
              <a:rPr lang="fi-FI" dirty="0"/>
            </a:br>
            <a:r>
              <a:rPr lang="fi-FI" dirty="0"/>
              <a:t>3 riviä tekstiä</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userDrawn="1">
            <p:ph type="ftr" sz="quarter" idx="11"/>
          </p:nvPr>
        </p:nvSpPr>
        <p:spPr bwMode="white"/>
        <p:txBody>
          <a:bodyPr/>
          <a:lstStyle>
            <a:lvl1pPr>
              <a:defRPr>
                <a:solidFill>
                  <a:schemeClr val="tx2"/>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userDrawn="1">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
        <p:nvSpPr>
          <p:cNvPr id="9" name="Kuvan paikkamerkki 19">
            <a:extLst>
              <a:ext uri="{FF2B5EF4-FFF2-40B4-BE49-F238E27FC236}">
                <a16:creationId xmlns:a16="http://schemas.microsoft.com/office/drawing/2014/main" id="{1A21F6E9-DC3F-4773-A95B-088E0298C783}"/>
              </a:ext>
              <a:ext uri="{C183D7F6-B498-43B3-948B-1728B52AA6E4}">
                <adec:decorative xmlns:adec="http://schemas.microsoft.com/office/drawing/2017/decorative" xmlns="" val="1"/>
              </a:ext>
            </a:extLst>
          </p:cNvPr>
          <p:cNvSpPr>
            <a:spLocks noGrp="1"/>
          </p:cNvSpPr>
          <p:nvPr>
            <p:ph type="pic" sz="quarter" idx="13"/>
          </p:nvPr>
        </p:nvSpPr>
        <p:spPr>
          <a:xfrm>
            <a:off x="8104820" y="0"/>
            <a:ext cx="4087180" cy="6858000"/>
          </a:xfrm>
          <a:custGeom>
            <a:avLst/>
            <a:gdLst>
              <a:gd name="connsiteX0" fmla="*/ 0 w 3431705"/>
              <a:gd name="connsiteY0" fmla="*/ 0 h 6858000"/>
              <a:gd name="connsiteX1" fmla="*/ 3431705 w 3431705"/>
              <a:gd name="connsiteY1" fmla="*/ 0 h 6858000"/>
              <a:gd name="connsiteX2" fmla="*/ 3431705 w 3431705"/>
              <a:gd name="connsiteY2" fmla="*/ 6858000 h 6858000"/>
              <a:gd name="connsiteX3" fmla="*/ 0 w 3431705"/>
              <a:gd name="connsiteY3" fmla="*/ 6858000 h 6858000"/>
              <a:gd name="connsiteX4" fmla="*/ 0 w 3431705"/>
              <a:gd name="connsiteY4" fmla="*/ 0 h 6858000"/>
              <a:gd name="connsiteX0" fmla="*/ 3157 w 3434862"/>
              <a:gd name="connsiteY0" fmla="*/ 0 h 6858000"/>
              <a:gd name="connsiteX1" fmla="*/ 3434862 w 3434862"/>
              <a:gd name="connsiteY1" fmla="*/ 0 h 6858000"/>
              <a:gd name="connsiteX2" fmla="*/ 3434862 w 3434862"/>
              <a:gd name="connsiteY2" fmla="*/ 6858000 h 6858000"/>
              <a:gd name="connsiteX3" fmla="*/ 3157 w 3434862"/>
              <a:gd name="connsiteY3" fmla="*/ 6858000 h 6858000"/>
              <a:gd name="connsiteX4" fmla="*/ 0 w 3434862"/>
              <a:gd name="connsiteY4" fmla="*/ 3124200 h 6858000"/>
              <a:gd name="connsiteX5" fmla="*/ 3157 w 3434862"/>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671373 w 4103078"/>
              <a:gd name="connsiteY0" fmla="*/ 0 h 6858000"/>
              <a:gd name="connsiteX1" fmla="*/ 4103078 w 4103078"/>
              <a:gd name="connsiteY1" fmla="*/ 0 h 6858000"/>
              <a:gd name="connsiteX2" fmla="*/ 4103078 w 4103078"/>
              <a:gd name="connsiteY2" fmla="*/ 6858000 h 6858000"/>
              <a:gd name="connsiteX3" fmla="*/ 671373 w 4103078"/>
              <a:gd name="connsiteY3" fmla="*/ 6858000 h 6858000"/>
              <a:gd name="connsiteX4" fmla="*/ 0 w 4103078"/>
              <a:gd name="connsiteY4" fmla="*/ 3528646 h 6858000"/>
              <a:gd name="connsiteX5" fmla="*/ 671373 w 4103078"/>
              <a:gd name="connsiteY5" fmla="*/ 0 h 6858000"/>
              <a:gd name="connsiteX0" fmla="*/ 758837 w 4190542"/>
              <a:gd name="connsiteY0" fmla="*/ 0 h 6858000"/>
              <a:gd name="connsiteX1" fmla="*/ 4190542 w 4190542"/>
              <a:gd name="connsiteY1" fmla="*/ 0 h 6858000"/>
              <a:gd name="connsiteX2" fmla="*/ 4190542 w 4190542"/>
              <a:gd name="connsiteY2" fmla="*/ 6858000 h 6858000"/>
              <a:gd name="connsiteX3" fmla="*/ 758837 w 4190542"/>
              <a:gd name="connsiteY3" fmla="*/ 6858000 h 6858000"/>
              <a:gd name="connsiteX4" fmla="*/ 0 w 4190542"/>
              <a:gd name="connsiteY4" fmla="*/ 3548525 h 6858000"/>
              <a:gd name="connsiteX5" fmla="*/ 758837 w 4190542"/>
              <a:gd name="connsiteY5" fmla="*/ 0 h 6858000"/>
              <a:gd name="connsiteX0" fmla="*/ 647519 w 4079224"/>
              <a:gd name="connsiteY0" fmla="*/ 0 h 6858000"/>
              <a:gd name="connsiteX1" fmla="*/ 4079224 w 4079224"/>
              <a:gd name="connsiteY1" fmla="*/ 0 h 6858000"/>
              <a:gd name="connsiteX2" fmla="*/ 4079224 w 4079224"/>
              <a:gd name="connsiteY2" fmla="*/ 6858000 h 6858000"/>
              <a:gd name="connsiteX3" fmla="*/ 647519 w 4079224"/>
              <a:gd name="connsiteY3" fmla="*/ 6858000 h 6858000"/>
              <a:gd name="connsiteX4" fmla="*/ 0 w 4079224"/>
              <a:gd name="connsiteY4" fmla="*/ 3528647 h 6858000"/>
              <a:gd name="connsiteX5" fmla="*/ 647519 w 4079224"/>
              <a:gd name="connsiteY5" fmla="*/ 0 h 6858000"/>
              <a:gd name="connsiteX0" fmla="*/ 648002 w 4079707"/>
              <a:gd name="connsiteY0" fmla="*/ 0 h 6858000"/>
              <a:gd name="connsiteX1" fmla="*/ 4079707 w 4079707"/>
              <a:gd name="connsiteY1" fmla="*/ 0 h 6858000"/>
              <a:gd name="connsiteX2" fmla="*/ 4079707 w 4079707"/>
              <a:gd name="connsiteY2" fmla="*/ 6858000 h 6858000"/>
              <a:gd name="connsiteX3" fmla="*/ 648002 w 4079707"/>
              <a:gd name="connsiteY3" fmla="*/ 6858000 h 6858000"/>
              <a:gd name="connsiteX4" fmla="*/ 483 w 4079707"/>
              <a:gd name="connsiteY4" fmla="*/ 3528647 h 6858000"/>
              <a:gd name="connsiteX5" fmla="*/ 648002 w 4079707"/>
              <a:gd name="connsiteY5" fmla="*/ 0 h 6858000"/>
              <a:gd name="connsiteX0" fmla="*/ 647524 w 4079229"/>
              <a:gd name="connsiteY0" fmla="*/ 0 h 6858000"/>
              <a:gd name="connsiteX1" fmla="*/ 4079229 w 4079229"/>
              <a:gd name="connsiteY1" fmla="*/ 0 h 6858000"/>
              <a:gd name="connsiteX2" fmla="*/ 4079229 w 4079229"/>
              <a:gd name="connsiteY2" fmla="*/ 6858000 h 6858000"/>
              <a:gd name="connsiteX3" fmla="*/ 647524 w 4079229"/>
              <a:gd name="connsiteY3" fmla="*/ 6858000 h 6858000"/>
              <a:gd name="connsiteX4" fmla="*/ 5 w 4079229"/>
              <a:gd name="connsiteY4" fmla="*/ 3528647 h 6858000"/>
              <a:gd name="connsiteX5" fmla="*/ 647524 w 4079229"/>
              <a:gd name="connsiteY5" fmla="*/ 0 h 6858000"/>
              <a:gd name="connsiteX0" fmla="*/ 655474 w 4087179"/>
              <a:gd name="connsiteY0" fmla="*/ 0 h 6858000"/>
              <a:gd name="connsiteX1" fmla="*/ 4087179 w 4087179"/>
              <a:gd name="connsiteY1" fmla="*/ 0 h 6858000"/>
              <a:gd name="connsiteX2" fmla="*/ 4087179 w 4087179"/>
              <a:gd name="connsiteY2" fmla="*/ 6858000 h 6858000"/>
              <a:gd name="connsiteX3" fmla="*/ 655474 w 4087179"/>
              <a:gd name="connsiteY3" fmla="*/ 6858000 h 6858000"/>
              <a:gd name="connsiteX4" fmla="*/ 4 w 4087179"/>
              <a:gd name="connsiteY4" fmla="*/ 3405402 h 6858000"/>
              <a:gd name="connsiteX5" fmla="*/ 655474 w 4087179"/>
              <a:gd name="connsiteY5" fmla="*/ 0 h 6858000"/>
              <a:gd name="connsiteX0" fmla="*/ 655836 w 4087541"/>
              <a:gd name="connsiteY0" fmla="*/ 0 h 6858000"/>
              <a:gd name="connsiteX1" fmla="*/ 4087541 w 4087541"/>
              <a:gd name="connsiteY1" fmla="*/ 0 h 6858000"/>
              <a:gd name="connsiteX2" fmla="*/ 4087541 w 4087541"/>
              <a:gd name="connsiteY2" fmla="*/ 6858000 h 6858000"/>
              <a:gd name="connsiteX3" fmla="*/ 655836 w 4087541"/>
              <a:gd name="connsiteY3" fmla="*/ 6858000 h 6858000"/>
              <a:gd name="connsiteX4" fmla="*/ 366 w 4087541"/>
              <a:gd name="connsiteY4" fmla="*/ 3405402 h 6858000"/>
              <a:gd name="connsiteX5" fmla="*/ 655836 w 4087541"/>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 name="connsiteX0" fmla="*/ 655475 w 4087180"/>
              <a:gd name="connsiteY0" fmla="*/ 0 h 6858000"/>
              <a:gd name="connsiteX1" fmla="*/ 4087180 w 4087180"/>
              <a:gd name="connsiteY1" fmla="*/ 0 h 6858000"/>
              <a:gd name="connsiteX2" fmla="*/ 4087180 w 4087180"/>
              <a:gd name="connsiteY2" fmla="*/ 6858000 h 6858000"/>
              <a:gd name="connsiteX3" fmla="*/ 655475 w 4087180"/>
              <a:gd name="connsiteY3" fmla="*/ 6858000 h 6858000"/>
              <a:gd name="connsiteX4" fmla="*/ 5 w 4087180"/>
              <a:gd name="connsiteY4" fmla="*/ 3405402 h 6858000"/>
              <a:gd name="connsiteX5" fmla="*/ 655475 w 40871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87180" h="6858000">
                <a:moveTo>
                  <a:pt x="655475" y="0"/>
                </a:moveTo>
                <a:lnTo>
                  <a:pt x="4087180" y="0"/>
                </a:lnTo>
                <a:lnTo>
                  <a:pt x="4087180" y="6858000"/>
                </a:lnTo>
                <a:lnTo>
                  <a:pt x="655475" y="6858000"/>
                </a:lnTo>
                <a:cubicBezTo>
                  <a:pt x="198241" y="5579539"/>
                  <a:pt x="-1047" y="4538242"/>
                  <a:pt x="5" y="3405402"/>
                </a:cubicBezTo>
                <a:cubicBezTo>
                  <a:pt x="1057" y="2272562"/>
                  <a:pt x="220670" y="994916"/>
                  <a:pt x="655475" y="0"/>
                </a:cubicBezTo>
                <a:close/>
              </a:path>
            </a:pathLst>
          </a:custGeom>
          <a:noFill/>
        </p:spPr>
        <p:txBody>
          <a:bodyPr anchor="ctr" anchorCtr="0"/>
          <a:lstStyle>
            <a:lvl1pPr marL="0" indent="0" algn="ctr">
              <a:buNone/>
              <a:defRPr/>
            </a:lvl1pPr>
          </a:lstStyle>
          <a:p>
            <a:endParaRPr lang="fi-FI" dirty="0"/>
          </a:p>
        </p:txBody>
      </p:sp>
    </p:spTree>
    <p:extLst>
      <p:ext uri="{BB962C8B-B14F-4D97-AF65-F5344CB8AC3E}">
        <p14:creationId xmlns:p14="http://schemas.microsoft.com/office/powerpoint/2010/main" val="4419169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Osan ylätunniste kuva 4 vihreä">
    <p:spTree>
      <p:nvGrpSpPr>
        <p:cNvPr id="1" name=""/>
        <p:cNvGrpSpPr/>
        <p:nvPr/>
      </p:nvGrpSpPr>
      <p:grpSpPr>
        <a:xfrm>
          <a:off x="0" y="0"/>
          <a:ext cx="0" cy="0"/>
          <a:chOff x="0" y="0"/>
          <a:chExt cx="0" cy="0"/>
        </a:xfrm>
      </p:grpSpPr>
      <p:sp>
        <p:nvSpPr>
          <p:cNvPr id="9" name="Freeform 11">
            <a:extLst>
              <a:ext uri="{FF2B5EF4-FFF2-40B4-BE49-F238E27FC236}">
                <a16:creationId xmlns:a16="http://schemas.microsoft.com/office/drawing/2014/main" id="{A9699318-17A8-4406-8545-15EC6D0D7635}"/>
              </a:ext>
              <a:ext uri="{C183D7F6-B498-43B3-948B-1728B52AA6E4}">
                <adec:decorative xmlns:adec="http://schemas.microsoft.com/office/drawing/2017/decorative" xmlns="" val="1"/>
              </a:ext>
            </a:extLst>
          </p:cNvPr>
          <p:cNvSpPr>
            <a:spLocks/>
          </p:cNvSpPr>
          <p:nvPr userDrawn="1"/>
        </p:nvSpPr>
        <p:spPr bwMode="gray">
          <a:xfrm>
            <a:off x="0" y="5084653"/>
            <a:ext cx="5514073" cy="1773347"/>
          </a:xfrm>
          <a:custGeom>
            <a:avLst/>
            <a:gdLst>
              <a:gd name="T0" fmla="*/ 30648 w 30648"/>
              <a:gd name="T1" fmla="*/ 9848 h 9848"/>
              <a:gd name="T2" fmla="*/ 0 w 30648"/>
              <a:gd name="T3" fmla="*/ 0 h 9848"/>
              <a:gd name="T4" fmla="*/ 0 w 30648"/>
              <a:gd name="T5" fmla="*/ 9848 h 9848"/>
              <a:gd name="T6" fmla="*/ 30648 w 30648"/>
              <a:gd name="T7" fmla="*/ 9848 h 9848"/>
            </a:gdLst>
            <a:ahLst/>
            <a:cxnLst>
              <a:cxn ang="0">
                <a:pos x="T0" y="T1"/>
              </a:cxn>
              <a:cxn ang="0">
                <a:pos x="T2" y="T3"/>
              </a:cxn>
              <a:cxn ang="0">
                <a:pos x="T4" y="T5"/>
              </a:cxn>
              <a:cxn ang="0">
                <a:pos x="T6" y="T7"/>
              </a:cxn>
            </a:cxnLst>
            <a:rect l="0" t="0" r="r" b="b"/>
            <a:pathLst>
              <a:path w="30648" h="9848">
                <a:moveTo>
                  <a:pt x="30648" y="9848"/>
                </a:moveTo>
                <a:cubicBezTo>
                  <a:pt x="20769" y="5269"/>
                  <a:pt x="10471" y="1994"/>
                  <a:pt x="0" y="0"/>
                </a:cubicBezTo>
                <a:lnTo>
                  <a:pt x="0" y="9848"/>
                </a:lnTo>
                <a:lnTo>
                  <a:pt x="30648" y="9848"/>
                </a:lnTo>
                <a:close/>
              </a:path>
            </a:pathLst>
          </a:custGeom>
          <a:solidFill>
            <a:srgbClr val="DAEBD7"/>
          </a:solidFill>
          <a:ln>
            <a:noFill/>
          </a:ln>
        </p:spPr>
        <p:txBody>
          <a:bodyPr vert="horz" wrap="square" lIns="91440" tIns="45720" rIns="91440" bIns="45720" numCol="1" anchor="t" anchorCtr="0" compatLnSpc="1">
            <a:prstTxWarp prst="textNoShape">
              <a:avLst/>
            </a:prstTxWarp>
          </a:bodyPr>
          <a:lstStyle/>
          <a:p>
            <a:endParaRPr lang="fi-FI"/>
          </a:p>
        </p:txBody>
      </p:sp>
      <p:pic>
        <p:nvPicPr>
          <p:cNvPr id="28" name="Kuva 27" descr="Kuva, joka sisältää kohteen rakennus, ulko, istuminen, mies, mobiilipuhelin">
            <a:extLst>
              <a:ext uri="{FF2B5EF4-FFF2-40B4-BE49-F238E27FC236}">
                <a16:creationId xmlns:a16="http://schemas.microsoft.com/office/drawing/2014/main" id="{0C894645-360E-4B0E-B056-721914725C19}"/>
              </a:ext>
              <a:ext uri="{C183D7F6-B498-43B3-948B-1728B52AA6E4}">
                <adec:decorative xmlns:adec="http://schemas.microsoft.com/office/drawing/2017/decorative" xmlns="" val="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8080965" y="0"/>
            <a:ext cx="4108704" cy="6858000"/>
          </a:xfrm>
          <a:prstGeom prst="rect">
            <a:avLst/>
          </a:prstGeom>
        </p:spPr>
      </p:pic>
      <p:sp>
        <p:nvSpPr>
          <p:cNvPr id="2" name="Otsikko 1">
            <a:extLst>
              <a:ext uri="{FF2B5EF4-FFF2-40B4-BE49-F238E27FC236}">
                <a16:creationId xmlns:a16="http://schemas.microsoft.com/office/drawing/2014/main" id="{AA898E02-03EA-44E2-B2D3-D9317405701C}"/>
              </a:ext>
            </a:extLst>
          </p:cNvPr>
          <p:cNvSpPr>
            <a:spLocks noGrp="1"/>
          </p:cNvSpPr>
          <p:nvPr>
            <p:ph type="title" hasCustomPrompt="1"/>
          </p:nvPr>
        </p:nvSpPr>
        <p:spPr bwMode="white">
          <a:xfrm>
            <a:off x="819770" y="2196246"/>
            <a:ext cx="6428358" cy="1952053"/>
          </a:xfrm>
        </p:spPr>
        <p:txBody>
          <a:bodyPr anchor="t" anchorCtr="0"/>
          <a:lstStyle>
            <a:lvl1pPr>
              <a:defRPr sz="5600">
                <a:solidFill>
                  <a:schemeClr val="tx2"/>
                </a:solidFill>
              </a:defRPr>
            </a:lvl1pPr>
          </a:lstStyle>
          <a:p>
            <a:r>
              <a:rPr lang="fi-FI" dirty="0"/>
              <a:t>Yksi tekstirivi</a:t>
            </a:r>
          </a:p>
        </p:txBody>
      </p:sp>
      <p:sp>
        <p:nvSpPr>
          <p:cNvPr id="7" name="Alatunnisteen paikkamerkki 6">
            <a:extLst>
              <a:ext uri="{FF2B5EF4-FFF2-40B4-BE49-F238E27FC236}">
                <a16:creationId xmlns:a16="http://schemas.microsoft.com/office/drawing/2014/main" id="{239E982F-E5C4-4750-B82A-0622B3AA7839}"/>
              </a:ext>
            </a:extLst>
          </p:cNvPr>
          <p:cNvSpPr>
            <a:spLocks noGrp="1"/>
          </p:cNvSpPr>
          <p:nvPr>
            <p:ph type="ftr" sz="quarter" idx="11"/>
          </p:nvPr>
        </p:nvSpPr>
        <p:spPr bwMode="white"/>
        <p:txBody>
          <a:bodyPr/>
          <a:lstStyle>
            <a:lvl1pPr>
              <a:defRPr>
                <a:solidFill>
                  <a:schemeClr val="tx2"/>
                </a:solidFill>
              </a:defRPr>
            </a:lvl1p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9AF1C7D1-8DB2-411A-8933-F5D3A01ADF9D}"/>
              </a:ext>
            </a:extLst>
          </p:cNvPr>
          <p:cNvSpPr>
            <a:spLocks noGrp="1"/>
          </p:cNvSpPr>
          <p:nvPr>
            <p:ph type="sldNum" sz="quarter" idx="12"/>
          </p:nvPr>
        </p:nvSpPr>
        <p:spPr bwMode="white"/>
        <p:txBody>
          <a:bodyPr/>
          <a:lstStyle>
            <a:lvl1pPr>
              <a:defRPr>
                <a:solidFill>
                  <a:schemeClr val="tx2"/>
                </a:solidFill>
              </a:defRPr>
            </a:lvl1p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685881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Otsikkodia kuva 2">
    <p:spTree>
      <p:nvGrpSpPr>
        <p:cNvPr id="1" name=""/>
        <p:cNvGrpSpPr/>
        <p:nvPr/>
      </p:nvGrpSpPr>
      <p:grpSpPr>
        <a:xfrm>
          <a:off x="0" y="0"/>
          <a:ext cx="0" cy="0"/>
          <a:chOff x="0" y="0"/>
          <a:chExt cx="0" cy="0"/>
        </a:xfrm>
      </p:grpSpPr>
      <p:pic>
        <p:nvPicPr>
          <p:cNvPr id="19" name="Kuva 18" descr="Nuori tyttö käyttää tietokonetta">
            <a:extLst>
              <a:ext uri="{FF2B5EF4-FFF2-40B4-BE49-F238E27FC236}">
                <a16:creationId xmlns:a16="http://schemas.microsoft.com/office/drawing/2014/main" id="{989812E1-33B4-4D09-9583-7C8F9CAF81DD}"/>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7091867" y="973267"/>
            <a:ext cx="5101333" cy="5882415"/>
          </a:xfrm>
          <a:prstGeom prst="rect">
            <a:avLst/>
          </a:prstGeom>
        </p:spPr>
      </p:pic>
      <p:grpSp>
        <p:nvGrpSpPr>
          <p:cNvPr id="13" name="Ryhmä 12">
            <a:extLst>
              <a:ext uri="{FF2B5EF4-FFF2-40B4-BE49-F238E27FC236}">
                <a16:creationId xmlns:a16="http://schemas.microsoft.com/office/drawing/2014/main" id="{98655196-BAC0-4CEB-933E-8A4B9D2B7C2D}"/>
              </a:ext>
              <a:ext uri="{C183D7F6-B498-43B3-948B-1728B52AA6E4}">
                <adec:decorative xmlns:adec="http://schemas.microsoft.com/office/drawing/2017/decorative" xmlns="" val="1"/>
              </a:ext>
            </a:extLst>
          </p:cNvPr>
          <p:cNvGrpSpPr>
            <a:grpSpLocks/>
          </p:cNvGrpSpPr>
          <p:nvPr userDrawn="1"/>
        </p:nvGrpSpPr>
        <p:grpSpPr>
          <a:xfrm>
            <a:off x="0" y="0"/>
            <a:ext cx="12193200" cy="6858000"/>
            <a:chOff x="166688" y="158750"/>
            <a:chExt cx="12163426" cy="6845301"/>
          </a:xfrm>
        </p:grpSpPr>
        <p:sp>
          <p:nvSpPr>
            <p:cNvPr id="14" name="Freeform 5">
              <a:extLst>
                <a:ext uri="{FF2B5EF4-FFF2-40B4-BE49-F238E27FC236}">
                  <a16:creationId xmlns:a16="http://schemas.microsoft.com/office/drawing/2014/main" id="{B0297B7B-BF36-40DB-8B62-082661B4EF74}"/>
                </a:ext>
              </a:extLst>
            </p:cNvPr>
            <p:cNvSpPr>
              <a:spLocks/>
            </p:cNvSpPr>
            <p:nvPr userDrawn="1"/>
          </p:nvSpPr>
          <p:spPr bwMode="auto">
            <a:xfrm>
              <a:off x="7308851" y="158750"/>
              <a:ext cx="3365500" cy="3079750"/>
            </a:xfrm>
            <a:custGeom>
              <a:avLst/>
              <a:gdLst>
                <a:gd name="T0" fmla="*/ 18501 w 18750"/>
                <a:gd name="T1" fmla="*/ 4647 h 17137"/>
                <a:gd name="T2" fmla="*/ 18631 w 18750"/>
                <a:gd name="T3" fmla="*/ 0 h 17137"/>
                <a:gd name="T4" fmla="*/ 0 w 18750"/>
                <a:gd name="T5" fmla="*/ 0 h 17137"/>
                <a:gd name="T6" fmla="*/ 2506 w 18750"/>
                <a:gd name="T7" fmla="*/ 7612 h 17137"/>
                <a:gd name="T8" fmla="*/ 12544 w 18750"/>
                <a:gd name="T9" fmla="*/ 17137 h 17137"/>
                <a:gd name="T10" fmla="*/ 18501 w 18750"/>
                <a:gd name="T11" fmla="*/ 4647 h 17137"/>
              </a:gdLst>
              <a:ahLst/>
              <a:cxnLst>
                <a:cxn ang="0">
                  <a:pos x="T0" y="T1"/>
                </a:cxn>
                <a:cxn ang="0">
                  <a:pos x="T2" y="T3"/>
                </a:cxn>
                <a:cxn ang="0">
                  <a:pos x="T4" y="T5"/>
                </a:cxn>
                <a:cxn ang="0">
                  <a:pos x="T6" y="T7"/>
                </a:cxn>
                <a:cxn ang="0">
                  <a:pos x="T8" y="T9"/>
                </a:cxn>
                <a:cxn ang="0">
                  <a:pos x="T10" y="T11"/>
                </a:cxn>
              </a:cxnLst>
              <a:rect l="0" t="0" r="r" b="b"/>
              <a:pathLst>
                <a:path w="18750" h="17137">
                  <a:moveTo>
                    <a:pt x="18501" y="4647"/>
                  </a:moveTo>
                  <a:cubicBezTo>
                    <a:pt x="18704" y="3115"/>
                    <a:pt x="18750" y="1558"/>
                    <a:pt x="18631" y="0"/>
                  </a:cubicBezTo>
                  <a:lnTo>
                    <a:pt x="0" y="0"/>
                  </a:lnTo>
                  <a:cubicBezTo>
                    <a:pt x="359" y="2596"/>
                    <a:pt x="1182" y="5172"/>
                    <a:pt x="2506" y="7612"/>
                  </a:cubicBezTo>
                  <a:cubicBezTo>
                    <a:pt x="4683" y="11629"/>
                    <a:pt x="8104" y="15020"/>
                    <a:pt x="12544" y="17137"/>
                  </a:cubicBezTo>
                  <a:cubicBezTo>
                    <a:pt x="15692" y="13825"/>
                    <a:pt x="17859" y="9524"/>
                    <a:pt x="18501" y="4647"/>
                  </a:cubicBezTo>
                  <a:close/>
                </a:path>
              </a:pathLst>
            </a:custGeom>
            <a:solidFill>
              <a:srgbClr val="869C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E986AD81-1917-4EF2-BB83-EB1A3A10D4E9}"/>
                </a:ext>
              </a:extLst>
            </p:cNvPr>
            <p:cNvSpPr>
              <a:spLocks/>
            </p:cNvSpPr>
            <p:nvPr userDrawn="1"/>
          </p:nvSpPr>
          <p:spPr bwMode="auto">
            <a:xfrm>
              <a:off x="9563101" y="158750"/>
              <a:ext cx="2767013" cy="3076575"/>
            </a:xfrm>
            <a:custGeom>
              <a:avLst/>
              <a:gdLst>
                <a:gd name="T0" fmla="*/ 6077 w 15411"/>
                <a:gd name="T1" fmla="*/ 0 h 17126"/>
                <a:gd name="T2" fmla="*/ 5947 w 15411"/>
                <a:gd name="T3" fmla="*/ 4647 h 17126"/>
                <a:gd name="T4" fmla="*/ 0 w 15411"/>
                <a:gd name="T5" fmla="*/ 17126 h 17126"/>
                <a:gd name="T6" fmla="*/ 15411 w 15411"/>
                <a:gd name="T7" fmla="*/ 5493 h 17126"/>
                <a:gd name="T8" fmla="*/ 15411 w 15411"/>
                <a:gd name="T9" fmla="*/ 0 h 17126"/>
                <a:gd name="T10" fmla="*/ 6077 w 15411"/>
                <a:gd name="T11" fmla="*/ 0 h 17126"/>
              </a:gdLst>
              <a:ahLst/>
              <a:cxnLst>
                <a:cxn ang="0">
                  <a:pos x="T0" y="T1"/>
                </a:cxn>
                <a:cxn ang="0">
                  <a:pos x="T2" y="T3"/>
                </a:cxn>
                <a:cxn ang="0">
                  <a:pos x="T4" y="T5"/>
                </a:cxn>
                <a:cxn ang="0">
                  <a:pos x="T6" y="T7"/>
                </a:cxn>
                <a:cxn ang="0">
                  <a:pos x="T8" y="T9"/>
                </a:cxn>
                <a:cxn ang="0">
                  <a:pos x="T10" y="T11"/>
                </a:cxn>
              </a:cxnLst>
              <a:rect l="0" t="0" r="r" b="b"/>
              <a:pathLst>
                <a:path w="15411" h="17126">
                  <a:moveTo>
                    <a:pt x="6077" y="0"/>
                  </a:moveTo>
                  <a:cubicBezTo>
                    <a:pt x="6196" y="1558"/>
                    <a:pt x="6150" y="3115"/>
                    <a:pt x="5947" y="4647"/>
                  </a:cubicBezTo>
                  <a:cubicBezTo>
                    <a:pt x="5306" y="9519"/>
                    <a:pt x="3142" y="13816"/>
                    <a:pt x="0" y="17126"/>
                  </a:cubicBezTo>
                  <a:cubicBezTo>
                    <a:pt x="4591" y="12291"/>
                    <a:pt x="9811" y="8411"/>
                    <a:pt x="15411" y="5493"/>
                  </a:cubicBezTo>
                  <a:lnTo>
                    <a:pt x="15411" y="0"/>
                  </a:lnTo>
                  <a:lnTo>
                    <a:pt x="6077" y="0"/>
                  </a:lnTo>
                  <a:close/>
                </a:path>
              </a:pathLst>
            </a:custGeom>
            <a:solidFill>
              <a:srgbClr val="C3CE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a:extLst>
                <a:ext uri="{FF2B5EF4-FFF2-40B4-BE49-F238E27FC236}">
                  <a16:creationId xmlns:a16="http://schemas.microsoft.com/office/drawing/2014/main" id="{79F90214-63B6-4096-8845-0104201FD120}"/>
                </a:ext>
              </a:extLst>
            </p:cNvPr>
            <p:cNvSpPr>
              <a:spLocks/>
            </p:cNvSpPr>
            <p:nvPr userDrawn="1"/>
          </p:nvSpPr>
          <p:spPr bwMode="auto">
            <a:xfrm>
              <a:off x="166688" y="1966913"/>
              <a:ext cx="9393238" cy="5037138"/>
            </a:xfrm>
            <a:custGeom>
              <a:avLst/>
              <a:gdLst>
                <a:gd name="T0" fmla="*/ 52312 w 52312"/>
                <a:gd name="T1" fmla="*/ 7076 h 28039"/>
                <a:gd name="T2" fmla="*/ 16393 w 52312"/>
                <a:gd name="T3" fmla="*/ 2347 h 28039"/>
                <a:gd name="T4" fmla="*/ 0 w 52312"/>
                <a:gd name="T5" fmla="*/ 7978 h 28039"/>
                <a:gd name="T6" fmla="*/ 0 w 52312"/>
                <a:gd name="T7" fmla="*/ 28039 h 28039"/>
                <a:gd name="T8" fmla="*/ 39502 w 52312"/>
                <a:gd name="T9" fmla="*/ 28039 h 28039"/>
                <a:gd name="T10" fmla="*/ 52312 w 52312"/>
                <a:gd name="T11" fmla="*/ 7076 h 28039"/>
              </a:gdLst>
              <a:ahLst/>
              <a:cxnLst>
                <a:cxn ang="0">
                  <a:pos x="T0" y="T1"/>
                </a:cxn>
                <a:cxn ang="0">
                  <a:pos x="T2" y="T3"/>
                </a:cxn>
                <a:cxn ang="0">
                  <a:pos x="T4" y="T5"/>
                </a:cxn>
                <a:cxn ang="0">
                  <a:pos x="T6" y="T7"/>
                </a:cxn>
                <a:cxn ang="0">
                  <a:pos x="T8" y="T9"/>
                </a:cxn>
                <a:cxn ang="0">
                  <a:pos x="T10" y="T11"/>
                </a:cxn>
              </a:cxnLst>
              <a:rect l="0" t="0" r="r" b="b"/>
              <a:pathLst>
                <a:path w="52312" h="28039">
                  <a:moveTo>
                    <a:pt x="52312" y="7076"/>
                  </a:moveTo>
                  <a:cubicBezTo>
                    <a:pt x="41519" y="1917"/>
                    <a:pt x="29055" y="0"/>
                    <a:pt x="16393" y="2347"/>
                  </a:cubicBezTo>
                  <a:cubicBezTo>
                    <a:pt x="10734" y="3391"/>
                    <a:pt x="5203" y="5270"/>
                    <a:pt x="0" y="7978"/>
                  </a:cubicBezTo>
                  <a:lnTo>
                    <a:pt x="0" y="28039"/>
                  </a:lnTo>
                  <a:lnTo>
                    <a:pt x="39502" y="28039"/>
                  </a:lnTo>
                  <a:cubicBezTo>
                    <a:pt x="42283" y="20079"/>
                    <a:pt x="46702" y="12977"/>
                    <a:pt x="52312" y="7076"/>
                  </a:cubicBez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8">
              <a:extLst>
                <a:ext uri="{FF2B5EF4-FFF2-40B4-BE49-F238E27FC236}">
                  <a16:creationId xmlns:a16="http://schemas.microsoft.com/office/drawing/2014/main" id="{74543203-7BF6-4F24-99A4-FC9AE2D69372}"/>
                </a:ext>
              </a:extLst>
            </p:cNvPr>
            <p:cNvSpPr>
              <a:spLocks/>
            </p:cNvSpPr>
            <p:nvPr userDrawn="1"/>
          </p:nvSpPr>
          <p:spPr bwMode="auto">
            <a:xfrm>
              <a:off x="3111501" y="1966913"/>
              <a:ext cx="6448425" cy="2617788"/>
            </a:xfrm>
            <a:custGeom>
              <a:avLst/>
              <a:gdLst>
                <a:gd name="T0" fmla="*/ 0 w 35919"/>
                <a:gd name="T1" fmla="*/ 2347 h 14576"/>
                <a:gd name="T2" fmla="*/ 0 w 35919"/>
                <a:gd name="T3" fmla="*/ 2347 h 14576"/>
                <a:gd name="T4" fmla="*/ 10038 w 35919"/>
                <a:gd name="T5" fmla="*/ 11873 h 14576"/>
                <a:gd name="T6" fmla="*/ 23758 w 35919"/>
                <a:gd name="T7" fmla="*/ 13679 h 14576"/>
                <a:gd name="T8" fmla="*/ 35919 w 35919"/>
                <a:gd name="T9" fmla="*/ 7076 h 14576"/>
                <a:gd name="T10" fmla="*/ 35919 w 35919"/>
                <a:gd name="T11" fmla="*/ 7076 h 14576"/>
                <a:gd name="T12" fmla="*/ 35919 w 35919"/>
                <a:gd name="T13" fmla="*/ 7076 h 14576"/>
                <a:gd name="T14" fmla="*/ 0 w 35919"/>
                <a:gd name="T15" fmla="*/ 2347 h 14576"/>
                <a:gd name="T16" fmla="*/ 0 w 35919"/>
                <a:gd name="T17" fmla="*/ 2347 h 14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919" h="14576">
                  <a:moveTo>
                    <a:pt x="0" y="2347"/>
                  </a:moveTo>
                  <a:cubicBezTo>
                    <a:pt x="0" y="2347"/>
                    <a:pt x="0" y="2347"/>
                    <a:pt x="0" y="2347"/>
                  </a:cubicBezTo>
                  <a:cubicBezTo>
                    <a:pt x="2177" y="6365"/>
                    <a:pt x="5598" y="9755"/>
                    <a:pt x="10038" y="11873"/>
                  </a:cubicBezTo>
                  <a:cubicBezTo>
                    <a:pt x="14160" y="13843"/>
                    <a:pt x="18921" y="14576"/>
                    <a:pt x="23758" y="13679"/>
                  </a:cubicBezTo>
                  <a:cubicBezTo>
                    <a:pt x="28251" y="12850"/>
                    <a:pt x="32533" y="10644"/>
                    <a:pt x="35919" y="7076"/>
                  </a:cubicBezTo>
                  <a:cubicBezTo>
                    <a:pt x="35919" y="7076"/>
                    <a:pt x="35919" y="7076"/>
                    <a:pt x="35919" y="7076"/>
                  </a:cubicBezTo>
                  <a:cubicBezTo>
                    <a:pt x="35919" y="7076"/>
                    <a:pt x="35919" y="7076"/>
                    <a:pt x="35919" y="7076"/>
                  </a:cubicBezTo>
                  <a:cubicBezTo>
                    <a:pt x="25126" y="1917"/>
                    <a:pt x="12662" y="0"/>
                    <a:pt x="0" y="2347"/>
                  </a:cubicBezTo>
                  <a:cubicBezTo>
                    <a:pt x="0" y="2347"/>
                    <a:pt x="0" y="2347"/>
                    <a:pt x="0" y="2347"/>
                  </a:cubicBezTo>
                  <a:close/>
                </a:path>
              </a:pathLst>
            </a:custGeom>
            <a:solidFill>
              <a:srgbClr val="2E50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C04E04C8-35A5-45D6-A655-664B6E92E83A}"/>
              </a:ext>
            </a:extLst>
          </p:cNvPr>
          <p:cNvSpPr>
            <a:spLocks noGrp="1"/>
          </p:cNvSpPr>
          <p:nvPr>
            <p:ph type="ctrTitle" hasCustomPrompt="1"/>
          </p:nvPr>
        </p:nvSpPr>
        <p:spPr>
          <a:xfrm>
            <a:off x="2026920" y="3073399"/>
            <a:ext cx="6661368" cy="1864043"/>
          </a:xfrm>
        </p:spPr>
        <p:txBody>
          <a:bodyPr anchor="b"/>
          <a:lstStyle>
            <a:lvl1pPr algn="l">
              <a:defRPr sz="4100">
                <a:solidFill>
                  <a:srgbClr val="FFFFFF"/>
                </a:solidFill>
              </a:defRPr>
            </a:lvl1pPr>
          </a:lstStyle>
          <a:p>
            <a:r>
              <a:rPr lang="fi-FI" dirty="0"/>
              <a:t>Esityksen aloitussivu </a:t>
            </a:r>
            <a:br>
              <a:rPr lang="fi-FI" dirty="0"/>
            </a:br>
            <a:r>
              <a:rPr lang="fi-FI" dirty="0"/>
              <a:t>valokuvalla</a:t>
            </a:r>
            <a:br>
              <a:rPr lang="fi-FI" dirty="0"/>
            </a:br>
            <a:r>
              <a:rPr lang="fi-FI" dirty="0" err="1"/>
              <a:t>max</a:t>
            </a:r>
            <a:r>
              <a:rPr lang="fi-FI" dirty="0"/>
              <a:t>. 3 riviä</a:t>
            </a:r>
          </a:p>
        </p:txBody>
      </p:sp>
      <p:sp>
        <p:nvSpPr>
          <p:cNvPr id="3" name="Alaotsikko 2">
            <a:extLst>
              <a:ext uri="{FF2B5EF4-FFF2-40B4-BE49-F238E27FC236}">
                <a16:creationId xmlns:a16="http://schemas.microsoft.com/office/drawing/2014/main" id="{A06C93D0-DA83-4CF7-A503-5AEDE6A9787C}"/>
              </a:ext>
            </a:extLst>
          </p:cNvPr>
          <p:cNvSpPr>
            <a:spLocks noGrp="1"/>
          </p:cNvSpPr>
          <p:nvPr>
            <p:ph type="subTitle" idx="1" hasCustomPrompt="1"/>
          </p:nvPr>
        </p:nvSpPr>
        <p:spPr>
          <a:xfrm>
            <a:off x="2026920" y="5318760"/>
            <a:ext cx="8641080" cy="702528"/>
          </a:xfrm>
        </p:spPr>
        <p:txBody>
          <a:bodyPr/>
          <a:lstStyle>
            <a:lvl1pPr marL="0" indent="0" algn="l">
              <a:lnSpc>
                <a:spcPct val="110000"/>
              </a:lnSpc>
              <a:spcBef>
                <a:spcPts val="0"/>
              </a:spcBef>
              <a:buNone/>
              <a:defRPr sz="13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nimi, tehtävänimike</a:t>
            </a:r>
          </a:p>
          <a:p>
            <a:r>
              <a:rPr lang="fi-FI" dirty="0" err="1"/>
              <a:t>pp.kk.vvvv</a:t>
            </a:r>
            <a:endParaRPr lang="fi-FI" dirty="0"/>
          </a:p>
          <a:p>
            <a:r>
              <a:rPr lang="fi-FI" dirty="0"/>
              <a:t>Tilaisuuden nimi </a:t>
            </a:r>
          </a:p>
        </p:txBody>
      </p:sp>
      <p:pic>
        <p:nvPicPr>
          <p:cNvPr id="6" name="Kuva 5">
            <a:extLst>
              <a:ext uri="{FF2B5EF4-FFF2-40B4-BE49-F238E27FC236}">
                <a16:creationId xmlns:a16="http://schemas.microsoft.com/office/drawing/2014/main" id="{F5617BC5-F913-49ED-AFBD-024D12849E31}"/>
              </a:ext>
              <a:ext uri="{C183D7F6-B498-43B3-948B-1728B52AA6E4}">
                <adec:decorative xmlns:adec="http://schemas.microsoft.com/office/drawing/2017/decorative" xmlns="" val="1"/>
              </a:ext>
            </a:extLst>
          </p:cNvPr>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684439" y="188259"/>
            <a:ext cx="5687933" cy="1864659"/>
          </a:xfrm>
          <a:prstGeom prst="rect">
            <a:avLst/>
          </a:prstGeom>
        </p:spPr>
      </p:pic>
      <p:grpSp>
        <p:nvGrpSpPr>
          <p:cNvPr id="7" name="Ryhmä 6">
            <a:extLst>
              <a:ext uri="{FF2B5EF4-FFF2-40B4-BE49-F238E27FC236}">
                <a16:creationId xmlns:a16="http://schemas.microsoft.com/office/drawing/2014/main" id="{44593400-35D8-4F3C-AF85-15B2984DEEAF}"/>
              </a:ext>
              <a:ext uri="{C183D7F6-B498-43B3-948B-1728B52AA6E4}">
                <adec:decorative xmlns:adec="http://schemas.microsoft.com/office/drawing/2017/decorative" xmlns="" val="1"/>
              </a:ext>
            </a:extLst>
          </p:cNvPr>
          <p:cNvGrpSpPr>
            <a:grpSpLocks noChangeAspect="1"/>
          </p:cNvGrpSpPr>
          <p:nvPr userDrawn="1"/>
        </p:nvGrpSpPr>
        <p:grpSpPr>
          <a:xfrm>
            <a:off x="2952933" y="-4764"/>
            <a:ext cx="9241593" cy="6858000"/>
            <a:chOff x="2938463" y="7938"/>
            <a:chExt cx="9220200" cy="6842125"/>
          </a:xfrm>
        </p:grpSpPr>
        <p:sp>
          <p:nvSpPr>
            <p:cNvPr id="8" name="Freeform 5">
              <a:extLst>
                <a:ext uri="{FF2B5EF4-FFF2-40B4-BE49-F238E27FC236}">
                  <a16:creationId xmlns:a16="http://schemas.microsoft.com/office/drawing/2014/main" id="{290D9381-F0D4-40B4-9904-9A77986863CE}"/>
                </a:ext>
              </a:extLst>
            </p:cNvPr>
            <p:cNvSpPr>
              <a:spLocks/>
            </p:cNvSpPr>
            <p:nvPr userDrawn="1"/>
          </p:nvSpPr>
          <p:spPr bwMode="auto">
            <a:xfrm>
              <a:off x="9388475" y="7938"/>
              <a:ext cx="1116013" cy="3076575"/>
            </a:xfrm>
            <a:custGeom>
              <a:avLst/>
              <a:gdLst>
                <a:gd name="T0" fmla="*/ 0 w 6206"/>
                <a:gd name="T1" fmla="*/ 17137 h 17137"/>
                <a:gd name="T2" fmla="*/ 5958 w 6206"/>
                <a:gd name="T3" fmla="*/ 4647 h 17137"/>
                <a:gd name="T4" fmla="*/ 6087 w 6206"/>
                <a:gd name="T5" fmla="*/ 0 h 17137"/>
              </a:gdLst>
              <a:ahLst/>
              <a:cxnLst>
                <a:cxn ang="0">
                  <a:pos x="T0" y="T1"/>
                </a:cxn>
                <a:cxn ang="0">
                  <a:pos x="T2" y="T3"/>
                </a:cxn>
                <a:cxn ang="0">
                  <a:pos x="T4" y="T5"/>
                </a:cxn>
              </a:cxnLst>
              <a:rect l="0" t="0" r="r" b="b"/>
              <a:pathLst>
                <a:path w="6206" h="17137">
                  <a:moveTo>
                    <a:pt x="0" y="17137"/>
                  </a:moveTo>
                  <a:cubicBezTo>
                    <a:pt x="3148" y="13825"/>
                    <a:pt x="5316" y="9524"/>
                    <a:pt x="5958" y="4647"/>
                  </a:cubicBezTo>
                  <a:cubicBezTo>
                    <a:pt x="6161" y="3115"/>
                    <a:pt x="6206" y="1557"/>
                    <a:pt x="6087" y="0"/>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9" name="Freeform 6">
              <a:extLst>
                <a:ext uri="{FF2B5EF4-FFF2-40B4-BE49-F238E27FC236}">
                  <a16:creationId xmlns:a16="http://schemas.microsoft.com/office/drawing/2014/main" id="{B5990616-E55A-4020-B8F8-78355F91153B}"/>
                </a:ext>
              </a:extLst>
            </p:cNvPr>
            <p:cNvSpPr>
              <a:spLocks/>
            </p:cNvSpPr>
            <p:nvPr userDrawn="1"/>
          </p:nvSpPr>
          <p:spPr bwMode="auto">
            <a:xfrm>
              <a:off x="2938463" y="2235200"/>
              <a:ext cx="6450013" cy="2197100"/>
            </a:xfrm>
            <a:custGeom>
              <a:avLst/>
              <a:gdLst>
                <a:gd name="T0" fmla="*/ 0 w 35919"/>
                <a:gd name="T1" fmla="*/ 0 h 12228"/>
                <a:gd name="T2" fmla="*/ 0 w 35919"/>
                <a:gd name="T3" fmla="*/ 0 h 12228"/>
                <a:gd name="T4" fmla="*/ 10038 w 35919"/>
                <a:gd name="T5" fmla="*/ 9526 h 12228"/>
                <a:gd name="T6" fmla="*/ 23758 w 35919"/>
                <a:gd name="T7" fmla="*/ 11332 h 12228"/>
                <a:gd name="T8" fmla="*/ 35919 w 35919"/>
                <a:gd name="T9" fmla="*/ 4729 h 12228"/>
              </a:gdLst>
              <a:ahLst/>
              <a:cxnLst>
                <a:cxn ang="0">
                  <a:pos x="T0" y="T1"/>
                </a:cxn>
                <a:cxn ang="0">
                  <a:pos x="T2" y="T3"/>
                </a:cxn>
                <a:cxn ang="0">
                  <a:pos x="T4" y="T5"/>
                </a:cxn>
                <a:cxn ang="0">
                  <a:pos x="T6" y="T7"/>
                </a:cxn>
                <a:cxn ang="0">
                  <a:pos x="T8" y="T9"/>
                </a:cxn>
              </a:cxnLst>
              <a:rect l="0" t="0" r="r" b="b"/>
              <a:pathLst>
                <a:path w="35919" h="12228">
                  <a:moveTo>
                    <a:pt x="0" y="0"/>
                  </a:moveTo>
                  <a:cubicBezTo>
                    <a:pt x="0" y="0"/>
                    <a:pt x="0" y="0"/>
                    <a:pt x="0" y="0"/>
                  </a:cubicBezTo>
                  <a:cubicBezTo>
                    <a:pt x="2177" y="4017"/>
                    <a:pt x="5598" y="7408"/>
                    <a:pt x="10038" y="9526"/>
                  </a:cubicBezTo>
                  <a:cubicBezTo>
                    <a:pt x="14161" y="11496"/>
                    <a:pt x="18921" y="12228"/>
                    <a:pt x="23758" y="11332"/>
                  </a:cubicBezTo>
                  <a:cubicBezTo>
                    <a:pt x="28251" y="10503"/>
                    <a:pt x="32533" y="8297"/>
                    <a:pt x="35919" y="4729"/>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0" name="Freeform 7">
              <a:extLst>
                <a:ext uri="{FF2B5EF4-FFF2-40B4-BE49-F238E27FC236}">
                  <a16:creationId xmlns:a16="http://schemas.microsoft.com/office/drawing/2014/main" id="{05324B2E-648B-4B14-B99E-EE80DB545DAD}"/>
                </a:ext>
              </a:extLst>
            </p:cNvPr>
            <p:cNvSpPr>
              <a:spLocks/>
            </p:cNvSpPr>
            <p:nvPr userDrawn="1"/>
          </p:nvSpPr>
          <p:spPr bwMode="auto">
            <a:xfrm>
              <a:off x="7089775" y="992188"/>
              <a:ext cx="5068888" cy="5857875"/>
            </a:xfrm>
            <a:custGeom>
              <a:avLst/>
              <a:gdLst>
                <a:gd name="T0" fmla="*/ 28223 w 28223"/>
                <a:gd name="T1" fmla="*/ 0 h 32612"/>
                <a:gd name="T2" fmla="*/ 12805 w 28223"/>
                <a:gd name="T3" fmla="*/ 11623 h 32612"/>
                <a:gd name="T4" fmla="*/ 0 w 28223"/>
                <a:gd name="T5" fmla="*/ 32612 h 32612"/>
              </a:gdLst>
              <a:ahLst/>
              <a:cxnLst>
                <a:cxn ang="0">
                  <a:pos x="T0" y="T1"/>
                </a:cxn>
                <a:cxn ang="0">
                  <a:pos x="T2" y="T3"/>
                </a:cxn>
                <a:cxn ang="0">
                  <a:pos x="T4" y="T5"/>
                </a:cxn>
              </a:cxnLst>
              <a:rect l="0" t="0" r="r" b="b"/>
              <a:pathLst>
                <a:path w="28223" h="32612">
                  <a:moveTo>
                    <a:pt x="28223" y="0"/>
                  </a:moveTo>
                  <a:cubicBezTo>
                    <a:pt x="22624" y="2945"/>
                    <a:pt x="17404" y="6777"/>
                    <a:pt x="12805" y="11623"/>
                  </a:cubicBezTo>
                  <a:cubicBezTo>
                    <a:pt x="7179" y="17543"/>
                    <a:pt x="2827" y="24650"/>
                    <a:pt x="0" y="32612"/>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1" name="Freeform 8">
              <a:extLst>
                <a:ext uri="{FF2B5EF4-FFF2-40B4-BE49-F238E27FC236}">
                  <a16:creationId xmlns:a16="http://schemas.microsoft.com/office/drawing/2014/main" id="{3C537B99-3083-4452-B38C-45CF86D6ABBD}"/>
                </a:ext>
              </a:extLst>
            </p:cNvPr>
            <p:cNvSpPr>
              <a:spLocks/>
            </p:cNvSpPr>
            <p:nvPr userDrawn="1"/>
          </p:nvSpPr>
          <p:spPr bwMode="auto">
            <a:xfrm>
              <a:off x="9377392" y="3082917"/>
              <a:ext cx="2768600" cy="493713"/>
            </a:xfrm>
            <a:custGeom>
              <a:avLst/>
              <a:gdLst>
                <a:gd name="T0" fmla="*/ 0 w 15418"/>
                <a:gd name="T1" fmla="*/ 0 h 2747"/>
                <a:gd name="T2" fmla="*/ 13942 w 15418"/>
                <a:gd name="T3" fmla="*/ 1836 h 2747"/>
                <a:gd name="T4" fmla="*/ 15418 w 15418"/>
                <a:gd name="T5" fmla="*/ 1513 h 2747"/>
              </a:gdLst>
              <a:ahLst/>
              <a:cxnLst>
                <a:cxn ang="0">
                  <a:pos x="T0" y="T1"/>
                </a:cxn>
                <a:cxn ang="0">
                  <a:pos x="T2" y="T3"/>
                </a:cxn>
                <a:cxn ang="0">
                  <a:pos x="T4" y="T5"/>
                </a:cxn>
              </a:cxnLst>
              <a:rect l="0" t="0" r="r" b="b"/>
              <a:pathLst>
                <a:path w="15418" h="2747">
                  <a:moveTo>
                    <a:pt x="0" y="0"/>
                  </a:moveTo>
                  <a:cubicBezTo>
                    <a:pt x="4190" y="2003"/>
                    <a:pt x="9027" y="2747"/>
                    <a:pt x="13942" y="1836"/>
                  </a:cubicBezTo>
                  <a:cubicBezTo>
                    <a:pt x="14437" y="1745"/>
                    <a:pt x="14929" y="1637"/>
                    <a:pt x="15418" y="1513"/>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2" name="Freeform 9">
              <a:extLst>
                <a:ext uri="{FF2B5EF4-FFF2-40B4-BE49-F238E27FC236}">
                  <a16:creationId xmlns:a16="http://schemas.microsoft.com/office/drawing/2014/main" id="{FDA7D83F-3F9B-41F7-85B4-DD9CA614BAEF}"/>
                </a:ext>
              </a:extLst>
            </p:cNvPr>
            <p:cNvSpPr>
              <a:spLocks/>
            </p:cNvSpPr>
            <p:nvPr userDrawn="1"/>
          </p:nvSpPr>
          <p:spPr bwMode="auto">
            <a:xfrm>
              <a:off x="6388100" y="2176195"/>
              <a:ext cx="5770563" cy="2806966"/>
            </a:xfrm>
            <a:custGeom>
              <a:avLst/>
              <a:gdLst>
                <a:gd name="T0" fmla="*/ 32132 w 32132"/>
                <a:gd name="T1" fmla="*/ 15735 h 15735"/>
                <a:gd name="T2" fmla="*/ 16714 w 32132"/>
                <a:gd name="T3" fmla="*/ 5143 h 15735"/>
                <a:gd name="T4" fmla="*/ 0 w 32132"/>
                <a:gd name="T5" fmla="*/ 0 h 15735"/>
              </a:gdLst>
              <a:ahLst/>
              <a:cxnLst>
                <a:cxn ang="0">
                  <a:pos x="T0" y="T1"/>
                </a:cxn>
                <a:cxn ang="0">
                  <a:pos x="T2" y="T3"/>
                </a:cxn>
                <a:cxn ang="0">
                  <a:pos x="T4" y="T5"/>
                </a:cxn>
              </a:cxnLst>
              <a:rect l="0" t="0" r="r" b="b"/>
              <a:pathLst>
                <a:path w="32132" h="15735">
                  <a:moveTo>
                    <a:pt x="32132" y="15735"/>
                  </a:moveTo>
                  <a:cubicBezTo>
                    <a:pt x="27699" y="11519"/>
                    <a:pt x="22536" y="7920"/>
                    <a:pt x="16714" y="5143"/>
                  </a:cubicBezTo>
                  <a:cubicBezTo>
                    <a:pt x="11476" y="2639"/>
                    <a:pt x="5850" y="887"/>
                    <a:pt x="0" y="0"/>
                  </a:cubicBezTo>
                </a:path>
              </a:pathLst>
            </a:custGeom>
            <a:noFill/>
            <a:ln w="63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74453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Tekstisivu, yksipalstainen.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Alatunnisteen paikkamerkki 7">
            <a:extLst>
              <a:ext uri="{FF2B5EF4-FFF2-40B4-BE49-F238E27FC236}">
                <a16:creationId xmlns:a16="http://schemas.microsoft.com/office/drawing/2014/main" id="{77F5A965-5012-417E-A4D7-9CB8DE3A3803}"/>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9" name="Dian numeron paikkamerkki 8">
            <a:extLst>
              <a:ext uri="{FF2B5EF4-FFF2-40B4-BE49-F238E27FC236}">
                <a16:creationId xmlns:a16="http://schemas.microsoft.com/office/drawing/2014/main" id="{D9E0DD3D-67FB-4C7B-917A-622EAB8FF858}"/>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0702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ot ja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Tekstisivu, yksipalstainen väliotsikolla.</a:t>
            </a:r>
          </a:p>
        </p:txBody>
      </p:sp>
      <p:sp>
        <p:nvSpPr>
          <p:cNvPr id="9" name="Tekstin paikkamerkki 8">
            <a:extLst>
              <a:ext uri="{FF2B5EF4-FFF2-40B4-BE49-F238E27FC236}">
                <a16:creationId xmlns:a16="http://schemas.microsoft.com/office/drawing/2014/main" id="{0904BD93-F0C4-4A6C-9010-5804694C7170}"/>
              </a:ext>
            </a:extLst>
          </p:cNvPr>
          <p:cNvSpPr>
            <a:spLocks noGrp="1"/>
          </p:cNvSpPr>
          <p:nvPr>
            <p:ph type="body" sz="quarter" idx="13" hasCustomPrompt="1"/>
          </p:nvPr>
        </p:nvSpPr>
        <p:spPr>
          <a:xfrm>
            <a:off x="781050" y="1758315"/>
            <a:ext cx="10571163" cy="446549"/>
          </a:xfrm>
        </p:spPr>
        <p:txBody>
          <a:bodyPr/>
          <a:lstStyle>
            <a:lvl1pPr marL="0" indent="0">
              <a:buNone/>
              <a:defRPr b="1"/>
            </a:lvl1pPr>
            <a:lvl2pPr marL="360363" indent="0">
              <a:buNone/>
              <a:defRPr/>
            </a:lvl2pPr>
          </a:lstStyle>
          <a:p>
            <a:pPr lvl="0"/>
            <a:r>
              <a:rPr lang="fi-FI" dirty="0"/>
              <a:t>Väliotsikko</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2285999"/>
            <a:ext cx="10571480" cy="372476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Alatunnisteen paikkamerkki 7">
            <a:extLst>
              <a:ext uri="{FF2B5EF4-FFF2-40B4-BE49-F238E27FC236}">
                <a16:creationId xmlns:a16="http://schemas.microsoft.com/office/drawing/2014/main" id="{6ADF7489-4677-49C3-A1B0-538615DB3729}"/>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5CDDDB65-8BD7-43F3-A41C-27411B840544}"/>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294977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4F7C78-A52D-432E-ABE0-474D88E879DE}"/>
              </a:ext>
            </a:extLst>
          </p:cNvPr>
          <p:cNvSpPr>
            <a:spLocks noGrp="1"/>
          </p:cNvSpPr>
          <p:nvPr>
            <p:ph type="title" hasCustomPrompt="1"/>
          </p:nvPr>
        </p:nvSpPr>
        <p:spPr/>
        <p:txBody>
          <a:bodyPr/>
          <a:lstStyle>
            <a:lvl1pPr>
              <a:defRPr/>
            </a:lvl1pPr>
          </a:lstStyle>
          <a:p>
            <a:r>
              <a:rPr lang="fi-FI" dirty="0"/>
              <a:t>Tekstisivu, kaksipalstainen.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B888B6C4-5AF4-4DF4-8225-6AF58A983C64}"/>
              </a:ext>
            </a:extLst>
          </p:cNvPr>
          <p:cNvSpPr>
            <a:spLocks noGrp="1"/>
          </p:cNvSpPr>
          <p:nvPr>
            <p:ph sz="half" idx="1"/>
          </p:nvPr>
        </p:nvSpPr>
        <p:spPr>
          <a:xfrm>
            <a:off x="781200" y="1764323"/>
            <a:ext cx="5156538" cy="4248000"/>
          </a:xfrm>
        </p:spPr>
        <p:txBody>
          <a:bodyPr/>
          <a:lstStyle>
            <a:lvl1pPr marL="269875" indent="-269875">
              <a:defRPr sz="2200"/>
            </a:lvl1pPr>
            <a:lvl2pPr marL="627063" indent="-266700">
              <a:defRPr/>
            </a:lvl2pPr>
          </a:lstStyle>
          <a:p>
            <a:pPr lvl="0"/>
            <a:r>
              <a:rPr lang="fi-FI" smtClean="0"/>
              <a:t>Muokkaa tekstin perustyylejä</a:t>
            </a:r>
          </a:p>
          <a:p>
            <a:pPr lvl="1"/>
            <a:r>
              <a:rPr lang="fi-FI" smtClean="0"/>
              <a:t>toinen taso</a:t>
            </a:r>
          </a:p>
        </p:txBody>
      </p:sp>
      <p:sp>
        <p:nvSpPr>
          <p:cNvPr id="4" name="Sisällön paikkamerkki 3">
            <a:extLst>
              <a:ext uri="{FF2B5EF4-FFF2-40B4-BE49-F238E27FC236}">
                <a16:creationId xmlns:a16="http://schemas.microsoft.com/office/drawing/2014/main" id="{6C8DAA36-9661-453A-88FF-C63D5A3970AB}"/>
              </a:ext>
            </a:extLst>
          </p:cNvPr>
          <p:cNvSpPr>
            <a:spLocks noGrp="1"/>
          </p:cNvSpPr>
          <p:nvPr>
            <p:ph sz="half" idx="2"/>
          </p:nvPr>
        </p:nvSpPr>
        <p:spPr>
          <a:xfrm>
            <a:off x="6166338" y="1764323"/>
            <a:ext cx="5187462" cy="4248000"/>
          </a:xfrm>
        </p:spPr>
        <p:txBody>
          <a:bodyPr/>
          <a:lstStyle>
            <a:lvl1pPr marL="269875" indent="-269875">
              <a:defRPr sz="2200"/>
            </a:lvl1pPr>
            <a:lvl2pPr marL="627063" indent="-266700">
              <a:defRPr/>
            </a:lvl2pPr>
          </a:lstStyle>
          <a:p>
            <a:pPr lvl="0"/>
            <a:r>
              <a:rPr lang="fi-FI" smtClean="0"/>
              <a:t>Muokkaa tekstin perustyylejä</a:t>
            </a:r>
          </a:p>
          <a:p>
            <a:pPr lvl="1"/>
            <a:r>
              <a:rPr lang="fi-FI" smtClean="0"/>
              <a:t>toinen taso</a:t>
            </a:r>
          </a:p>
        </p:txBody>
      </p:sp>
      <p:sp>
        <p:nvSpPr>
          <p:cNvPr id="9" name="Alatunnisteen paikkamerkki 8">
            <a:extLst>
              <a:ext uri="{FF2B5EF4-FFF2-40B4-BE49-F238E27FC236}">
                <a16:creationId xmlns:a16="http://schemas.microsoft.com/office/drawing/2014/main" id="{09FAA0A5-DDF1-43F9-A865-72A7FE3F7F64}"/>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4C134378-0675-4F71-B293-32F7DBD6E443}"/>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57972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4F7C78-A52D-432E-ABE0-474D88E879DE}"/>
              </a:ext>
            </a:extLst>
          </p:cNvPr>
          <p:cNvSpPr>
            <a:spLocks noGrp="1"/>
          </p:cNvSpPr>
          <p:nvPr>
            <p:ph type="title" hasCustomPrompt="1"/>
          </p:nvPr>
        </p:nvSpPr>
        <p:spPr/>
        <p:txBody>
          <a:bodyPr/>
          <a:lstStyle>
            <a:lvl1pPr>
              <a:defRPr/>
            </a:lvl1pPr>
          </a:lstStyle>
          <a:p>
            <a:r>
              <a:rPr lang="fi-FI" dirty="0"/>
              <a:t>Tekstisivu, vertailu. </a:t>
            </a:r>
            <a:br>
              <a:rPr lang="fi-FI" dirty="0"/>
            </a:br>
            <a:r>
              <a:rPr lang="fi-FI" dirty="0"/>
              <a:t>Otsikon pituus korkeintaan kaksi riviä.</a:t>
            </a:r>
          </a:p>
        </p:txBody>
      </p:sp>
      <p:sp>
        <p:nvSpPr>
          <p:cNvPr id="7" name="Tekstin paikkamerkki 2">
            <a:extLst>
              <a:ext uri="{FF2B5EF4-FFF2-40B4-BE49-F238E27FC236}">
                <a16:creationId xmlns:a16="http://schemas.microsoft.com/office/drawing/2014/main" id="{CC5AFB07-741E-400C-B07F-CFAD1C24366E}"/>
              </a:ext>
            </a:extLst>
          </p:cNvPr>
          <p:cNvSpPr>
            <a:spLocks noGrp="1"/>
          </p:cNvSpPr>
          <p:nvPr>
            <p:ph type="body" idx="13" hasCustomPrompt="1"/>
          </p:nvPr>
        </p:nvSpPr>
        <p:spPr>
          <a:xfrm>
            <a:off x="781201" y="1764323"/>
            <a:ext cx="5156538" cy="368533"/>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Pieni otsikko</a:t>
            </a:r>
          </a:p>
        </p:txBody>
      </p:sp>
      <p:sp>
        <p:nvSpPr>
          <p:cNvPr id="3" name="Sisällön paikkamerkki 2">
            <a:extLst>
              <a:ext uri="{FF2B5EF4-FFF2-40B4-BE49-F238E27FC236}">
                <a16:creationId xmlns:a16="http://schemas.microsoft.com/office/drawing/2014/main" id="{B888B6C4-5AF4-4DF4-8225-6AF58A983C64}"/>
              </a:ext>
            </a:extLst>
          </p:cNvPr>
          <p:cNvSpPr>
            <a:spLocks noGrp="1"/>
          </p:cNvSpPr>
          <p:nvPr>
            <p:ph sz="half" idx="1"/>
          </p:nvPr>
        </p:nvSpPr>
        <p:spPr>
          <a:xfrm>
            <a:off x="781200" y="2235200"/>
            <a:ext cx="5156538" cy="3777122"/>
          </a:xfrm>
        </p:spPr>
        <p:txBody>
          <a:bodyPr/>
          <a:lstStyle>
            <a:lvl1pPr marL="269875" indent="-269875">
              <a:defRPr sz="2200"/>
            </a:lvl1pPr>
            <a:lvl2pPr marL="627063" indent="-266700">
              <a:defRPr/>
            </a:lvl2pPr>
          </a:lstStyle>
          <a:p>
            <a:pPr lvl="0"/>
            <a:r>
              <a:rPr lang="fi-FI" smtClean="0"/>
              <a:t>Muokkaa tekstin perustyylejä</a:t>
            </a:r>
          </a:p>
          <a:p>
            <a:pPr lvl="1"/>
            <a:r>
              <a:rPr lang="fi-FI" smtClean="0"/>
              <a:t>toinen taso</a:t>
            </a:r>
          </a:p>
        </p:txBody>
      </p:sp>
      <p:sp>
        <p:nvSpPr>
          <p:cNvPr id="8" name="Tekstin paikkamerkki 4">
            <a:extLst>
              <a:ext uri="{FF2B5EF4-FFF2-40B4-BE49-F238E27FC236}">
                <a16:creationId xmlns:a16="http://schemas.microsoft.com/office/drawing/2014/main" id="{FE13A6AE-0F0A-413E-AE09-F64745829C86}"/>
              </a:ext>
            </a:extLst>
          </p:cNvPr>
          <p:cNvSpPr>
            <a:spLocks noGrp="1"/>
          </p:cNvSpPr>
          <p:nvPr>
            <p:ph type="body" sz="quarter" idx="3" hasCustomPrompt="1"/>
          </p:nvPr>
        </p:nvSpPr>
        <p:spPr>
          <a:xfrm>
            <a:off x="6172200" y="1764323"/>
            <a:ext cx="5183188" cy="368533"/>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Pieni otsikko</a:t>
            </a:r>
          </a:p>
        </p:txBody>
      </p:sp>
      <p:sp>
        <p:nvSpPr>
          <p:cNvPr id="4" name="Sisällön paikkamerkki 3">
            <a:extLst>
              <a:ext uri="{FF2B5EF4-FFF2-40B4-BE49-F238E27FC236}">
                <a16:creationId xmlns:a16="http://schemas.microsoft.com/office/drawing/2014/main" id="{6C8DAA36-9661-453A-88FF-C63D5A3970AB}"/>
              </a:ext>
            </a:extLst>
          </p:cNvPr>
          <p:cNvSpPr>
            <a:spLocks noGrp="1"/>
          </p:cNvSpPr>
          <p:nvPr>
            <p:ph sz="half" idx="2"/>
          </p:nvPr>
        </p:nvSpPr>
        <p:spPr>
          <a:xfrm>
            <a:off x="6166338" y="2235200"/>
            <a:ext cx="5187462" cy="3777122"/>
          </a:xfrm>
        </p:spPr>
        <p:txBody>
          <a:bodyPr/>
          <a:lstStyle>
            <a:lvl1pPr marL="269875" indent="-269875">
              <a:defRPr sz="2200"/>
            </a:lvl1pPr>
            <a:lvl2pPr marL="627063" indent="-266700">
              <a:defRPr/>
            </a:lvl2pPr>
          </a:lstStyle>
          <a:p>
            <a:pPr lvl="0"/>
            <a:r>
              <a:rPr lang="fi-FI" smtClean="0"/>
              <a:t>Muokkaa tekstin perustyylejä</a:t>
            </a:r>
          </a:p>
          <a:p>
            <a:pPr lvl="1"/>
            <a:r>
              <a:rPr lang="fi-FI" smtClean="0"/>
              <a:t>toinen taso</a:t>
            </a:r>
          </a:p>
        </p:txBody>
      </p:sp>
      <p:sp>
        <p:nvSpPr>
          <p:cNvPr id="9" name="Alatunnisteen paikkamerkki 8">
            <a:extLst>
              <a:ext uri="{FF2B5EF4-FFF2-40B4-BE49-F238E27FC236}">
                <a16:creationId xmlns:a16="http://schemas.microsoft.com/office/drawing/2014/main" id="{09FAA0A5-DDF1-43F9-A865-72A7FE3F7F64}"/>
              </a:ext>
            </a:extLst>
          </p:cNvPr>
          <p:cNvSpPr>
            <a:spLocks noGrp="1"/>
          </p:cNvSpPr>
          <p:nvPr>
            <p:ph type="ftr" sz="quarter" idx="11"/>
          </p:nvPr>
        </p:nvSpPr>
        <p:spPr/>
        <p:txBody>
          <a:bodyPr/>
          <a:lstStyle/>
          <a:p>
            <a:pPr algn="l"/>
            <a:r>
              <a:rPr lang="fi-FI"/>
              <a:t>Aihe/otsikkoteksti Arial Regular lorem ipsum dolores</a:t>
            </a:r>
            <a:endParaRPr lang="fi-FI" dirty="0"/>
          </a:p>
        </p:txBody>
      </p:sp>
      <p:sp>
        <p:nvSpPr>
          <p:cNvPr id="10" name="Dian numeron paikkamerkki 9">
            <a:extLst>
              <a:ext uri="{FF2B5EF4-FFF2-40B4-BE49-F238E27FC236}">
                <a16:creationId xmlns:a16="http://schemas.microsoft.com/office/drawing/2014/main" id="{4C134378-0675-4F71-B293-32F7DBD6E443}"/>
              </a:ext>
            </a:extLst>
          </p:cNvPr>
          <p:cNvSpPr>
            <a:spLocks noGrp="1"/>
          </p:cNvSpPr>
          <p:nvPr>
            <p:ph type="sldNum" sz="quarter" idx="12"/>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320362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vatekstillinen sisältö">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30CA868-3E6E-4D0A-9513-AB5294AD3AA6}"/>
              </a:ext>
            </a:extLst>
          </p:cNvPr>
          <p:cNvSpPr>
            <a:spLocks noGrp="1"/>
          </p:cNvSpPr>
          <p:nvPr>
            <p:ph type="title" hasCustomPrompt="1"/>
          </p:nvPr>
        </p:nvSpPr>
        <p:spPr/>
        <p:txBody>
          <a:bodyPr/>
          <a:lstStyle>
            <a:lvl1pPr>
              <a:defRPr/>
            </a:lvl1pPr>
          </a:lstStyle>
          <a:p>
            <a:r>
              <a:rPr lang="fi-FI" dirty="0"/>
              <a:t>Grafiikkasivu, kuva ja tekstitiivistelmä vierekkäin.</a:t>
            </a:r>
          </a:p>
        </p:txBody>
      </p:sp>
      <p:sp>
        <p:nvSpPr>
          <p:cNvPr id="3" name="Sisällön paikkamerkki 2">
            <a:extLst>
              <a:ext uri="{FF2B5EF4-FFF2-40B4-BE49-F238E27FC236}">
                <a16:creationId xmlns:a16="http://schemas.microsoft.com/office/drawing/2014/main" id="{CEA7B6C4-99CF-45B0-9979-1EA10BFE399C}"/>
              </a:ext>
            </a:extLst>
          </p:cNvPr>
          <p:cNvSpPr>
            <a:spLocks noGrp="1"/>
          </p:cNvSpPr>
          <p:nvPr>
            <p:ph idx="1"/>
          </p:nvPr>
        </p:nvSpPr>
        <p:spPr>
          <a:xfrm>
            <a:off x="782320" y="1762761"/>
            <a:ext cx="6164822" cy="4248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Tekstin paikkamerkki 22">
            <a:extLst>
              <a:ext uri="{FF2B5EF4-FFF2-40B4-BE49-F238E27FC236}">
                <a16:creationId xmlns:a16="http://schemas.microsoft.com/office/drawing/2014/main" id="{3031A60E-285E-4799-8337-B7C931123A4A}"/>
              </a:ext>
            </a:extLst>
          </p:cNvPr>
          <p:cNvSpPr>
            <a:spLocks noGrp="1"/>
          </p:cNvSpPr>
          <p:nvPr>
            <p:ph type="body" sz="quarter" idx="13"/>
          </p:nvPr>
        </p:nvSpPr>
        <p:spPr>
          <a:xfrm>
            <a:off x="7426518" y="1959997"/>
            <a:ext cx="4286106" cy="3802327"/>
          </a:xfrm>
        </p:spPr>
        <p:txBody>
          <a:bodyPr/>
          <a:lstStyle>
            <a:lvl1pPr marL="269875" indent="-269875">
              <a:lnSpc>
                <a:spcPct val="95000"/>
              </a:lnSpc>
              <a:defRPr sz="1900"/>
            </a:lvl1pPr>
          </a:lstStyle>
          <a:p>
            <a:pPr lvl="0"/>
            <a:r>
              <a:rPr lang="fi-FI" smtClean="0"/>
              <a:t>Muokkaa tekstin perustyylejä</a:t>
            </a:r>
          </a:p>
        </p:txBody>
      </p:sp>
      <p:sp>
        <p:nvSpPr>
          <p:cNvPr id="11" name="Alatunnisteen paikkamerkki 10">
            <a:extLst>
              <a:ext uri="{FF2B5EF4-FFF2-40B4-BE49-F238E27FC236}">
                <a16:creationId xmlns:a16="http://schemas.microsoft.com/office/drawing/2014/main" id="{CD9B7E4D-B77A-4CF1-B584-356F4C4B32D8}"/>
              </a:ext>
            </a:extLst>
          </p:cNvPr>
          <p:cNvSpPr>
            <a:spLocks noGrp="1"/>
          </p:cNvSpPr>
          <p:nvPr>
            <p:ph type="ftr" sz="quarter" idx="15"/>
          </p:nvPr>
        </p:nvSpPr>
        <p:spPr/>
        <p:txBody>
          <a:bodyPr/>
          <a:lstStyle/>
          <a:p>
            <a:pPr algn="l"/>
            <a:r>
              <a:rPr lang="fi-FI"/>
              <a:t>Aihe/otsikkoteksti Arial Regular lorem ipsum dolores</a:t>
            </a:r>
            <a:endParaRPr lang="fi-FI" dirty="0"/>
          </a:p>
        </p:txBody>
      </p:sp>
      <p:sp>
        <p:nvSpPr>
          <p:cNvPr id="12" name="Dian numeron paikkamerkki 11">
            <a:extLst>
              <a:ext uri="{FF2B5EF4-FFF2-40B4-BE49-F238E27FC236}">
                <a16:creationId xmlns:a16="http://schemas.microsoft.com/office/drawing/2014/main" id="{9B664EFA-778C-4D9B-A7A3-46CB8D5370B3}"/>
              </a:ext>
            </a:extLst>
          </p:cNvPr>
          <p:cNvSpPr>
            <a:spLocks noGrp="1"/>
          </p:cNvSpPr>
          <p:nvPr>
            <p:ph type="sldNum" sz="quarter" idx="16"/>
          </p:nvPr>
        </p:nvSpPr>
        <p:spPr/>
        <p:txBody>
          <a:bodyPr/>
          <a:lstStyle/>
          <a:p>
            <a:fld id="{4BCCB783-365B-40E8-A1C9-91A9348041A5}" type="slidenum">
              <a:rPr lang="fi-FI" smtClean="0"/>
              <a:pPr/>
              <a:t>‹#›</a:t>
            </a:fld>
            <a:endParaRPr lang="fi-FI" dirty="0"/>
          </a:p>
        </p:txBody>
      </p:sp>
    </p:spTree>
    <p:extLst>
      <p:ext uri="{BB962C8B-B14F-4D97-AF65-F5344CB8AC3E}">
        <p14:creationId xmlns:p14="http://schemas.microsoft.com/office/powerpoint/2010/main" val="124703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2.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B813CEF-66CE-41A6-9589-6FF5AB746687}"/>
              </a:ext>
            </a:extLst>
          </p:cNvPr>
          <p:cNvSpPr>
            <a:spLocks noGrp="1"/>
          </p:cNvSpPr>
          <p:nvPr>
            <p:ph type="title"/>
          </p:nvPr>
        </p:nvSpPr>
        <p:spPr>
          <a:xfrm>
            <a:off x="782320" y="306000"/>
            <a:ext cx="10571480" cy="1325563"/>
          </a:xfrm>
          <a:prstGeom prst="rect">
            <a:avLst/>
          </a:prstGeom>
        </p:spPr>
        <p:txBody>
          <a:bodyPr vert="horz" lIns="0" tIns="0" rIns="0" bIns="0" rtlCol="0" anchor="ctr">
            <a:noAutofit/>
          </a:bodyPr>
          <a:lstStyle/>
          <a:p>
            <a:r>
              <a:rPr lang="fi-FI" noProof="0"/>
              <a:t>Muokkaa ots. perustyyl. napsautt.</a:t>
            </a:r>
          </a:p>
        </p:txBody>
      </p:sp>
      <p:sp>
        <p:nvSpPr>
          <p:cNvPr id="3" name="Tekstin paikkamerkki 2">
            <a:extLst>
              <a:ext uri="{FF2B5EF4-FFF2-40B4-BE49-F238E27FC236}">
                <a16:creationId xmlns:a16="http://schemas.microsoft.com/office/drawing/2014/main" id="{7D603C59-5B66-4F64-93F3-1F4DFBEE6E5F}"/>
              </a:ext>
            </a:extLst>
          </p:cNvPr>
          <p:cNvSpPr>
            <a:spLocks noGrp="1"/>
          </p:cNvSpPr>
          <p:nvPr>
            <p:ph type="body" idx="1"/>
          </p:nvPr>
        </p:nvSpPr>
        <p:spPr>
          <a:xfrm>
            <a:off x="782320" y="1762761"/>
            <a:ext cx="10571480" cy="4248000"/>
          </a:xfrm>
          <a:prstGeom prst="rect">
            <a:avLst/>
          </a:prstGeom>
        </p:spPr>
        <p:txBody>
          <a:bodyPr vert="horz" lIns="0" tIns="0" rIns="0" bIns="0" rtlCol="0">
            <a:no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
        <p:nvSpPr>
          <p:cNvPr id="4" name="Päivämäärän paikkamerkki 3">
            <a:extLst>
              <a:ext uri="{FF2B5EF4-FFF2-40B4-BE49-F238E27FC236}">
                <a16:creationId xmlns:a16="http://schemas.microsoft.com/office/drawing/2014/main" id="{4D131FDA-8F15-4702-ABF9-690082056A91}"/>
              </a:ext>
            </a:extLst>
          </p:cNvPr>
          <p:cNvSpPr>
            <a:spLocks noGrp="1"/>
          </p:cNvSpPr>
          <p:nvPr>
            <p:ph type="dt" sz="half" idx="2"/>
          </p:nvPr>
        </p:nvSpPr>
        <p:spPr>
          <a:xfrm>
            <a:off x="6344920" y="6453336"/>
            <a:ext cx="1009328" cy="228600"/>
          </a:xfrm>
          <a:prstGeom prst="rect">
            <a:avLst/>
          </a:prstGeom>
        </p:spPr>
        <p:txBody>
          <a:bodyPr vert="horz" lIns="0" tIns="0" rIns="0" bIns="0" rtlCol="0" anchor="ctr">
            <a:noAutofit/>
          </a:bodyPr>
          <a:lstStyle>
            <a:lvl1pPr algn="l">
              <a:defRPr sz="900">
                <a:solidFill>
                  <a:schemeClr val="tx2"/>
                </a:solidFill>
              </a:defRPr>
            </a:lvl1pPr>
          </a:lstStyle>
          <a:p>
            <a:endParaRPr lang="fi-FI" noProof="0" dirty="0"/>
          </a:p>
        </p:txBody>
      </p:sp>
      <p:sp>
        <p:nvSpPr>
          <p:cNvPr id="5" name="Alatunnisteen paikkamerkki 4">
            <a:extLst>
              <a:ext uri="{FF2B5EF4-FFF2-40B4-BE49-F238E27FC236}">
                <a16:creationId xmlns:a16="http://schemas.microsoft.com/office/drawing/2014/main" id="{26B6AA8B-3D61-4AA5-84FF-FE178AE4F2BA}"/>
              </a:ext>
            </a:extLst>
          </p:cNvPr>
          <p:cNvSpPr>
            <a:spLocks noGrp="1"/>
          </p:cNvSpPr>
          <p:nvPr>
            <p:ph type="ftr" sz="quarter" idx="3"/>
          </p:nvPr>
        </p:nvSpPr>
        <p:spPr>
          <a:xfrm>
            <a:off x="1168400" y="6453336"/>
            <a:ext cx="4114800" cy="228600"/>
          </a:xfrm>
          <a:prstGeom prst="rect">
            <a:avLst/>
          </a:prstGeom>
        </p:spPr>
        <p:txBody>
          <a:bodyPr vert="horz" lIns="0" tIns="0" rIns="0" bIns="0" rtlCol="0" anchor="ctr">
            <a:noAutofit/>
          </a:bodyPr>
          <a:lstStyle>
            <a:lvl1pPr algn="ctr">
              <a:defRPr sz="900">
                <a:solidFill>
                  <a:schemeClr val="tx2"/>
                </a:solidFill>
              </a:defRPr>
            </a:lvl1pPr>
          </a:lstStyle>
          <a:p>
            <a:pPr algn="l"/>
            <a:r>
              <a:rPr lang="fi-FI" dirty="0"/>
              <a:t>Aihe/otsikkoteksti </a:t>
            </a:r>
            <a:r>
              <a:rPr lang="fi-FI" dirty="0" err="1"/>
              <a:t>Arial</a:t>
            </a:r>
            <a:r>
              <a:rPr lang="fi-FI" dirty="0"/>
              <a:t> </a:t>
            </a:r>
            <a:r>
              <a:rPr lang="fi-FI" dirty="0" err="1"/>
              <a:t>Regular</a:t>
            </a:r>
            <a:r>
              <a:rPr lang="fi-FI" dirty="0"/>
              <a:t> </a:t>
            </a:r>
            <a:r>
              <a:rPr lang="fi-FI" dirty="0" err="1"/>
              <a:t>lorem</a:t>
            </a:r>
            <a:r>
              <a:rPr lang="fi-FI" dirty="0"/>
              <a:t> </a:t>
            </a:r>
            <a:r>
              <a:rPr lang="fi-FI" dirty="0" err="1"/>
              <a:t>ipsum</a:t>
            </a:r>
            <a:r>
              <a:rPr lang="fi-FI" dirty="0"/>
              <a:t> </a:t>
            </a:r>
            <a:r>
              <a:rPr lang="fi-FI" dirty="0" err="1"/>
              <a:t>dolores</a:t>
            </a:r>
            <a:endParaRPr lang="fi-FI" dirty="0"/>
          </a:p>
        </p:txBody>
      </p:sp>
      <p:sp>
        <p:nvSpPr>
          <p:cNvPr id="6" name="Dian numeron paikkamerkki 5">
            <a:extLst>
              <a:ext uri="{FF2B5EF4-FFF2-40B4-BE49-F238E27FC236}">
                <a16:creationId xmlns:a16="http://schemas.microsoft.com/office/drawing/2014/main" id="{8D84F219-5BCC-4F1C-B213-2C1F4342BEF7}"/>
              </a:ext>
            </a:extLst>
          </p:cNvPr>
          <p:cNvSpPr>
            <a:spLocks noGrp="1"/>
          </p:cNvSpPr>
          <p:nvPr>
            <p:ph type="sldNum" sz="quarter" idx="4"/>
          </p:nvPr>
        </p:nvSpPr>
        <p:spPr>
          <a:xfrm>
            <a:off x="781200" y="6453336"/>
            <a:ext cx="366880" cy="228600"/>
          </a:xfrm>
          <a:prstGeom prst="rect">
            <a:avLst/>
          </a:prstGeom>
        </p:spPr>
        <p:txBody>
          <a:bodyPr vert="horz" lIns="0" tIns="0" rIns="0" bIns="0" rtlCol="0" anchor="ctr">
            <a:noAutofit/>
          </a:bodyPr>
          <a:lstStyle>
            <a:lvl1pPr algn="l">
              <a:defRPr sz="900">
                <a:solidFill>
                  <a:schemeClr val="tx2"/>
                </a:solidFill>
              </a:defRPr>
            </a:lvl1pPr>
          </a:lstStyle>
          <a:p>
            <a:fld id="{4BCCB783-365B-40E8-A1C9-91A9348041A5}" type="slidenum">
              <a:rPr lang="fi-FI" smtClean="0"/>
              <a:pPr/>
              <a:t>‹#›</a:t>
            </a:fld>
            <a:endParaRPr lang="fi-FI" dirty="0"/>
          </a:p>
        </p:txBody>
      </p:sp>
      <p:pic>
        <p:nvPicPr>
          <p:cNvPr id="8" name="Kuva 7">
            <a:extLst>
              <a:ext uri="{FF2B5EF4-FFF2-40B4-BE49-F238E27FC236}">
                <a16:creationId xmlns:a16="http://schemas.microsoft.com/office/drawing/2014/main" id="{74FCF417-30B6-4F05-9607-5A03685BD2C7}"/>
              </a:ext>
              <a:ext uri="{C183D7F6-B498-43B3-948B-1728B52AA6E4}">
                <adec:decorative xmlns:adec="http://schemas.microsoft.com/office/drawing/2017/decorative" xmlns="" val="1"/>
              </a:ext>
            </a:extLst>
          </p:cNvPr>
          <p:cNvPicPr>
            <a:picLocks noChangeAspect="1"/>
          </p:cNvPicPr>
          <p:nvPr userDrawn="1"/>
        </p:nvPicPr>
        <p:blipFill>
          <a:blip r:embed="rId27" cstate="hqprint">
            <a:alphaModFix/>
            <a:extLst>
              <a:ext uri="{28A0092B-C50C-407E-A947-70E740481C1C}">
                <a14:useLocalDpi xmlns:a14="http://schemas.microsoft.com/office/drawing/2010/main" val="0"/>
              </a:ext>
            </a:extLst>
          </a:blip>
          <a:stretch>
            <a:fillRect/>
          </a:stretch>
        </p:blipFill>
        <p:spPr>
          <a:xfrm>
            <a:off x="9893272" y="6142062"/>
            <a:ext cx="1947891" cy="638572"/>
          </a:xfrm>
          <a:prstGeom prst="rect">
            <a:avLst/>
          </a:prstGeom>
        </p:spPr>
      </p:pic>
    </p:spTree>
    <p:extLst>
      <p:ext uri="{BB962C8B-B14F-4D97-AF65-F5344CB8AC3E}">
        <p14:creationId xmlns:p14="http://schemas.microsoft.com/office/powerpoint/2010/main" val="3578216850"/>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742" r:id="rId3"/>
    <p:sldLayoutId id="2147483743" r:id="rId4"/>
    <p:sldLayoutId id="2147483650" r:id="rId5"/>
    <p:sldLayoutId id="2147483677" r:id="rId6"/>
    <p:sldLayoutId id="2147483652" r:id="rId7"/>
    <p:sldLayoutId id="2147483678" r:id="rId8"/>
    <p:sldLayoutId id="2147483681" r:id="rId9"/>
    <p:sldLayoutId id="2147483679" r:id="rId10"/>
    <p:sldLayoutId id="2147483654" r:id="rId11"/>
    <p:sldLayoutId id="2147483655" r:id="rId12"/>
    <p:sldLayoutId id="2147483651" r:id="rId13"/>
    <p:sldLayoutId id="2147483665" r:id="rId14"/>
    <p:sldLayoutId id="2147483666" r:id="rId15"/>
    <p:sldLayoutId id="2147483667" r:id="rId16"/>
    <p:sldLayoutId id="2147483670" r:id="rId17"/>
    <p:sldLayoutId id="2147483669" r:id="rId18"/>
    <p:sldLayoutId id="2147483672" r:id="rId19"/>
    <p:sldLayoutId id="2147483673" r:id="rId20"/>
    <p:sldLayoutId id="2147483675" r:id="rId21"/>
    <p:sldLayoutId id="2147483683" r:id="rId22"/>
    <p:sldLayoutId id="2147483676" r:id="rId23"/>
    <p:sldLayoutId id="2147483668" r:id="rId24"/>
    <p:sldLayoutId id="2147483682" r:id="rId25"/>
  </p:sldLayoutIdLst>
  <p:hf hdr="0" ftr="0" dt="0"/>
  <p:txStyles>
    <p:titleStyle>
      <a:lvl1pPr algn="l" defTabSz="914400" rtl="0" eaLnBrk="1" latinLnBrk="0" hangingPunct="1">
        <a:lnSpc>
          <a:spcPct val="95000"/>
        </a:lnSpc>
        <a:spcBef>
          <a:spcPct val="0"/>
        </a:spcBef>
        <a:buNone/>
        <a:defRPr sz="3600" b="1" kern="1200">
          <a:solidFill>
            <a:schemeClr val="tx2"/>
          </a:solidFill>
          <a:latin typeface="+mj-lt"/>
          <a:ea typeface="+mj-ea"/>
          <a:cs typeface="+mj-cs"/>
        </a:defRPr>
      </a:lvl1pPr>
    </p:titleStyle>
    <p:body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B813CEF-66CE-41A6-9589-6FF5AB746687}"/>
              </a:ext>
            </a:extLst>
          </p:cNvPr>
          <p:cNvSpPr>
            <a:spLocks noGrp="1"/>
          </p:cNvSpPr>
          <p:nvPr>
            <p:ph type="title"/>
          </p:nvPr>
        </p:nvSpPr>
        <p:spPr>
          <a:xfrm>
            <a:off x="782320" y="306000"/>
            <a:ext cx="10571480" cy="1325563"/>
          </a:xfrm>
          <a:prstGeom prst="rect">
            <a:avLst/>
          </a:prstGeom>
        </p:spPr>
        <p:txBody>
          <a:bodyPr vert="horz" lIns="0" tIns="0" rIns="0" bIns="0" rtlCol="0" anchor="ctr">
            <a:noAutofit/>
          </a:bodyPr>
          <a:lstStyle/>
          <a:p>
            <a:r>
              <a:rPr lang="fi-FI" noProof="0"/>
              <a:t>Muokkaa ots. perustyyl. napsautt.</a:t>
            </a:r>
          </a:p>
        </p:txBody>
      </p:sp>
      <p:sp>
        <p:nvSpPr>
          <p:cNvPr id="3" name="Tekstin paikkamerkki 2">
            <a:extLst>
              <a:ext uri="{FF2B5EF4-FFF2-40B4-BE49-F238E27FC236}">
                <a16:creationId xmlns:a16="http://schemas.microsoft.com/office/drawing/2014/main" id="{7D603C59-5B66-4F64-93F3-1F4DFBEE6E5F}"/>
              </a:ext>
            </a:extLst>
          </p:cNvPr>
          <p:cNvSpPr>
            <a:spLocks noGrp="1"/>
          </p:cNvSpPr>
          <p:nvPr>
            <p:ph type="body" idx="1"/>
          </p:nvPr>
        </p:nvSpPr>
        <p:spPr>
          <a:xfrm>
            <a:off x="782320" y="1762761"/>
            <a:ext cx="10571480" cy="4248000"/>
          </a:xfrm>
          <a:prstGeom prst="rect">
            <a:avLst/>
          </a:prstGeom>
        </p:spPr>
        <p:txBody>
          <a:bodyPr vert="horz" lIns="0" tIns="0" rIns="0" bIns="0" rtlCol="0">
            <a:no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
        <p:nvSpPr>
          <p:cNvPr id="4" name="Päivämäärän paikkamerkki 3">
            <a:extLst>
              <a:ext uri="{FF2B5EF4-FFF2-40B4-BE49-F238E27FC236}">
                <a16:creationId xmlns:a16="http://schemas.microsoft.com/office/drawing/2014/main" id="{4D131FDA-8F15-4702-ABF9-690082056A91}"/>
              </a:ext>
            </a:extLst>
          </p:cNvPr>
          <p:cNvSpPr>
            <a:spLocks noGrp="1"/>
          </p:cNvSpPr>
          <p:nvPr>
            <p:ph type="dt" sz="half" idx="2"/>
          </p:nvPr>
        </p:nvSpPr>
        <p:spPr>
          <a:xfrm>
            <a:off x="6344920" y="6453336"/>
            <a:ext cx="1009328" cy="228600"/>
          </a:xfrm>
          <a:prstGeom prst="rect">
            <a:avLst/>
          </a:prstGeom>
        </p:spPr>
        <p:txBody>
          <a:bodyPr vert="horz" lIns="0" tIns="0" rIns="0" bIns="0" rtlCol="0" anchor="ctr">
            <a:noAutofit/>
          </a:bodyPr>
          <a:lstStyle>
            <a:lvl1pPr algn="l">
              <a:defRPr sz="900">
                <a:solidFill>
                  <a:schemeClr val="tx2"/>
                </a:solidFill>
              </a:defRPr>
            </a:lvl1pPr>
          </a:lstStyle>
          <a:p>
            <a:endParaRPr lang="fi-FI" noProof="0" dirty="0"/>
          </a:p>
        </p:txBody>
      </p:sp>
      <p:sp>
        <p:nvSpPr>
          <p:cNvPr id="5" name="Alatunnisteen paikkamerkki 4">
            <a:extLst>
              <a:ext uri="{FF2B5EF4-FFF2-40B4-BE49-F238E27FC236}">
                <a16:creationId xmlns:a16="http://schemas.microsoft.com/office/drawing/2014/main" id="{26B6AA8B-3D61-4AA5-84FF-FE178AE4F2BA}"/>
              </a:ext>
            </a:extLst>
          </p:cNvPr>
          <p:cNvSpPr>
            <a:spLocks noGrp="1"/>
          </p:cNvSpPr>
          <p:nvPr>
            <p:ph type="ftr" sz="quarter" idx="3"/>
          </p:nvPr>
        </p:nvSpPr>
        <p:spPr>
          <a:xfrm>
            <a:off x="1168400" y="6453336"/>
            <a:ext cx="4114800" cy="228600"/>
          </a:xfrm>
          <a:prstGeom prst="rect">
            <a:avLst/>
          </a:prstGeom>
        </p:spPr>
        <p:txBody>
          <a:bodyPr vert="horz" lIns="0" tIns="0" rIns="0" bIns="0" rtlCol="0" anchor="ctr">
            <a:noAutofit/>
          </a:bodyPr>
          <a:lstStyle>
            <a:lvl1pPr algn="ctr">
              <a:defRPr sz="900">
                <a:solidFill>
                  <a:schemeClr val="tx2"/>
                </a:solidFill>
              </a:defRPr>
            </a:lvl1pPr>
          </a:lstStyle>
          <a:p>
            <a:pPr algn="l"/>
            <a:r>
              <a:rPr lang="fi-FI" dirty="0"/>
              <a:t>Aihe/otsikkoteksti </a:t>
            </a:r>
            <a:r>
              <a:rPr lang="fi-FI" dirty="0" err="1"/>
              <a:t>Arial</a:t>
            </a:r>
            <a:r>
              <a:rPr lang="fi-FI" dirty="0"/>
              <a:t> </a:t>
            </a:r>
            <a:r>
              <a:rPr lang="fi-FI" dirty="0" err="1"/>
              <a:t>Regular</a:t>
            </a:r>
            <a:r>
              <a:rPr lang="fi-FI" dirty="0"/>
              <a:t> </a:t>
            </a:r>
            <a:r>
              <a:rPr lang="fi-FI" dirty="0" err="1"/>
              <a:t>lorem</a:t>
            </a:r>
            <a:r>
              <a:rPr lang="fi-FI" dirty="0"/>
              <a:t> </a:t>
            </a:r>
            <a:r>
              <a:rPr lang="fi-FI" dirty="0" err="1"/>
              <a:t>ipsum</a:t>
            </a:r>
            <a:r>
              <a:rPr lang="fi-FI" dirty="0"/>
              <a:t> </a:t>
            </a:r>
            <a:r>
              <a:rPr lang="fi-FI" dirty="0" err="1"/>
              <a:t>dolores</a:t>
            </a:r>
            <a:endParaRPr lang="fi-FI" dirty="0"/>
          </a:p>
        </p:txBody>
      </p:sp>
      <p:sp>
        <p:nvSpPr>
          <p:cNvPr id="6" name="Dian numeron paikkamerkki 5">
            <a:extLst>
              <a:ext uri="{FF2B5EF4-FFF2-40B4-BE49-F238E27FC236}">
                <a16:creationId xmlns:a16="http://schemas.microsoft.com/office/drawing/2014/main" id="{8D84F219-5BCC-4F1C-B213-2C1F4342BEF7}"/>
              </a:ext>
            </a:extLst>
          </p:cNvPr>
          <p:cNvSpPr>
            <a:spLocks noGrp="1"/>
          </p:cNvSpPr>
          <p:nvPr>
            <p:ph type="sldNum" sz="quarter" idx="4"/>
          </p:nvPr>
        </p:nvSpPr>
        <p:spPr>
          <a:xfrm>
            <a:off x="781200" y="6453336"/>
            <a:ext cx="366880" cy="228600"/>
          </a:xfrm>
          <a:prstGeom prst="rect">
            <a:avLst/>
          </a:prstGeom>
        </p:spPr>
        <p:txBody>
          <a:bodyPr vert="horz" lIns="0" tIns="0" rIns="0" bIns="0" rtlCol="0" anchor="ctr">
            <a:noAutofit/>
          </a:bodyPr>
          <a:lstStyle>
            <a:lvl1pPr algn="l">
              <a:defRPr sz="900">
                <a:solidFill>
                  <a:schemeClr val="tx2"/>
                </a:solidFill>
              </a:defRPr>
            </a:lvl1pPr>
          </a:lstStyle>
          <a:p>
            <a:fld id="{4BCCB783-365B-40E8-A1C9-91A9348041A5}" type="slidenum">
              <a:rPr lang="fi-FI" smtClean="0"/>
              <a:pPr/>
              <a:t>‹#›</a:t>
            </a:fld>
            <a:endParaRPr lang="fi-FI" dirty="0"/>
          </a:p>
        </p:txBody>
      </p:sp>
      <p:pic>
        <p:nvPicPr>
          <p:cNvPr id="8" name="Kuva 7">
            <a:extLst>
              <a:ext uri="{FF2B5EF4-FFF2-40B4-BE49-F238E27FC236}">
                <a16:creationId xmlns:a16="http://schemas.microsoft.com/office/drawing/2014/main" id="{E0AD8894-64CB-441D-9675-452F7C45FACF}"/>
              </a:ext>
              <a:ext uri="{C183D7F6-B498-43B3-948B-1728B52AA6E4}">
                <adec:decorative xmlns:adec="http://schemas.microsoft.com/office/drawing/2017/decorative" xmlns="" val="1"/>
              </a:ext>
            </a:extLst>
          </p:cNvPr>
          <p:cNvPicPr>
            <a:picLocks noChangeAspect="1"/>
          </p:cNvPicPr>
          <p:nvPr userDrawn="1"/>
        </p:nvPicPr>
        <p:blipFill>
          <a:blip r:embed="rId14" cstate="hqprint">
            <a:alphaModFix/>
            <a:extLst>
              <a:ext uri="{28A0092B-C50C-407E-A947-70E740481C1C}">
                <a14:useLocalDpi xmlns:a14="http://schemas.microsoft.com/office/drawing/2010/main" val="0"/>
              </a:ext>
            </a:extLst>
          </a:blip>
          <a:stretch>
            <a:fillRect/>
          </a:stretch>
        </p:blipFill>
        <p:spPr>
          <a:xfrm>
            <a:off x="9893272" y="6142062"/>
            <a:ext cx="1947891" cy="638572"/>
          </a:xfrm>
          <a:prstGeom prst="rect">
            <a:avLst/>
          </a:prstGeom>
        </p:spPr>
      </p:pic>
    </p:spTree>
    <p:extLst>
      <p:ext uri="{BB962C8B-B14F-4D97-AF65-F5344CB8AC3E}">
        <p14:creationId xmlns:p14="http://schemas.microsoft.com/office/powerpoint/2010/main" val="264492880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16" r:id="rId3"/>
    <p:sldLayoutId id="2147483717" r:id="rId4"/>
    <p:sldLayoutId id="2147483722" r:id="rId5"/>
    <p:sldLayoutId id="2147483728" r:id="rId6"/>
    <p:sldLayoutId id="2147483729" r:id="rId7"/>
    <p:sldLayoutId id="2147483723" r:id="rId8"/>
    <p:sldLayoutId id="2147483725" r:id="rId9"/>
    <p:sldLayoutId id="2147483724" r:id="rId10"/>
    <p:sldLayoutId id="2147483726" r:id="rId11"/>
    <p:sldLayoutId id="2147483727" r:id="rId12"/>
  </p:sldLayoutIdLst>
  <p:hf hdr="0" ftr="0" dt="0"/>
  <p:txStyles>
    <p:titleStyle>
      <a:lvl1pPr algn="l" defTabSz="914400" rtl="0" eaLnBrk="1" latinLnBrk="0" hangingPunct="1">
        <a:lnSpc>
          <a:spcPct val="95000"/>
        </a:lnSpc>
        <a:spcBef>
          <a:spcPct val="0"/>
        </a:spcBef>
        <a:buNone/>
        <a:defRPr sz="3600" b="1" kern="1200">
          <a:solidFill>
            <a:schemeClr val="tx2"/>
          </a:solidFill>
          <a:latin typeface="+mj-lt"/>
          <a:ea typeface="+mj-ea"/>
          <a:cs typeface="+mj-cs"/>
        </a:defRPr>
      </a:lvl1pPr>
    </p:titleStyle>
    <p:bodyStyle>
      <a:lvl1pPr marL="360363" indent="-360363" algn="l" defTabSz="914400" rtl="0" eaLnBrk="1" latinLnBrk="0" hangingPunct="1">
        <a:lnSpc>
          <a:spcPct val="90000"/>
        </a:lnSpc>
        <a:spcBef>
          <a:spcPts val="12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5600" algn="l" defTabSz="914400" rtl="0" eaLnBrk="1" latinLnBrk="0" hangingPunct="1">
        <a:lnSpc>
          <a:spcPct val="90000"/>
        </a:lnSpc>
        <a:spcBef>
          <a:spcPts val="1200"/>
        </a:spcBef>
        <a:buClr>
          <a:schemeClr val="tx2"/>
        </a:buClr>
        <a:buFont typeface="Arial" panose="020B0604020202020204" pitchFamily="34" charset="0"/>
        <a:buChar char="•"/>
        <a:defRPr sz="2200" kern="1200">
          <a:solidFill>
            <a:schemeClr val="tx1"/>
          </a:solidFill>
          <a:latin typeface="+mn-lt"/>
          <a:ea typeface="+mn-ea"/>
          <a:cs typeface="+mn-cs"/>
        </a:defRPr>
      </a:lvl2pPr>
      <a:lvl3pPr marL="1076325" indent="-360363" algn="l" defTabSz="914400" rtl="0" eaLnBrk="1" latinLnBrk="0" hangingPunct="1">
        <a:lnSpc>
          <a:spcPct val="90000"/>
        </a:lnSpc>
        <a:spcBef>
          <a:spcPts val="1200"/>
        </a:spcBef>
        <a:buClr>
          <a:schemeClr val="tx2"/>
        </a:buClr>
        <a:buFont typeface="Arial" panose="020B0604020202020204" pitchFamily="34" charset="0"/>
        <a:buChar char="‒"/>
        <a:defRPr sz="1900" kern="1200">
          <a:solidFill>
            <a:schemeClr val="tx1"/>
          </a:solidFill>
          <a:latin typeface="+mn-lt"/>
          <a:ea typeface="+mn-ea"/>
          <a:cs typeface="+mn-cs"/>
        </a:defRPr>
      </a:lvl3pPr>
      <a:lvl4pPr marL="1438275" indent="-36195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4pPr>
      <a:lvl5pPr marL="1793875" indent="-355600" algn="l" defTabSz="914400" rtl="0" eaLnBrk="1" latinLnBrk="0" hangingPunct="1">
        <a:lnSpc>
          <a:spcPct val="90000"/>
        </a:lnSpc>
        <a:spcBef>
          <a:spcPts val="500"/>
        </a:spcBef>
        <a:buClr>
          <a:schemeClr val="tx2"/>
        </a:buClr>
        <a:buFont typeface="Arial" panose="020B0604020202020204" pitchFamily="34" charset="0"/>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alidiliitto.fi/ajankohtaista/ita-lapin-kuntien-vammaisneuvostot-kehittamisen-tiella"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alidiliitto.fi/ajankohtaista/ita-lapin-kuntien-vammaisneuvostot-kehittamisen-tiella"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74BD3C-A8F3-4404-8FA0-8CC583483BB3}"/>
              </a:ext>
            </a:extLst>
          </p:cNvPr>
          <p:cNvSpPr>
            <a:spLocks noGrp="1"/>
          </p:cNvSpPr>
          <p:nvPr>
            <p:ph type="ctrTitle"/>
          </p:nvPr>
        </p:nvSpPr>
        <p:spPr>
          <a:xfrm>
            <a:off x="1919536" y="2636912"/>
            <a:ext cx="6661368" cy="1864043"/>
          </a:xfrm>
        </p:spPr>
        <p:txBody>
          <a:bodyPr/>
          <a:lstStyle/>
          <a:p>
            <a:r>
              <a:rPr lang="fi-FI" dirty="0" smtClean="0"/>
              <a:t>V</a:t>
            </a:r>
            <a:r>
              <a:rPr lang="fi-FI" dirty="0" smtClean="0"/>
              <a:t>ammaisneuvostot kunnissa ja hyvinvointialueilla</a:t>
            </a:r>
            <a:endParaRPr lang="fi-FI" dirty="0"/>
          </a:p>
        </p:txBody>
      </p:sp>
      <p:sp>
        <p:nvSpPr>
          <p:cNvPr id="3" name="Alaotsikko 2">
            <a:extLst>
              <a:ext uri="{FF2B5EF4-FFF2-40B4-BE49-F238E27FC236}">
                <a16:creationId xmlns:a16="http://schemas.microsoft.com/office/drawing/2014/main" id="{F3505A7E-F595-4348-8E2F-DDA80B282F27}"/>
              </a:ext>
            </a:extLst>
          </p:cNvPr>
          <p:cNvSpPr>
            <a:spLocks noGrp="1"/>
          </p:cNvSpPr>
          <p:nvPr>
            <p:ph type="subTitle" idx="1"/>
          </p:nvPr>
        </p:nvSpPr>
        <p:spPr/>
        <p:txBody>
          <a:bodyPr/>
          <a:lstStyle/>
          <a:p>
            <a:r>
              <a:rPr lang="fi-FI" sz="2000" dirty="0" smtClean="0"/>
              <a:t>Markku Mölläri, neuvotteleva virkamies</a:t>
            </a:r>
            <a:endParaRPr lang="fi-FI" sz="2000" dirty="0"/>
          </a:p>
          <a:p>
            <a:r>
              <a:rPr lang="fi-FI" sz="2000" dirty="0" smtClean="0"/>
              <a:t>23</a:t>
            </a:r>
            <a:r>
              <a:rPr lang="fi-FI" sz="2000" dirty="0" smtClean="0"/>
              <a:t>.11.2021</a:t>
            </a:r>
            <a:endParaRPr lang="fi-FI" sz="2000" dirty="0"/>
          </a:p>
          <a:p>
            <a:r>
              <a:rPr lang="fi-FI" sz="2000" dirty="0" smtClean="0"/>
              <a:t>Vammaisneuvostopäivät</a:t>
            </a:r>
            <a:r>
              <a:rPr lang="fi-FI" sz="2000" dirty="0" smtClean="0"/>
              <a:t> </a:t>
            </a:r>
            <a:endParaRPr lang="fi-FI" sz="2000" dirty="0"/>
          </a:p>
        </p:txBody>
      </p:sp>
    </p:spTree>
    <p:extLst>
      <p:ext uri="{BB962C8B-B14F-4D97-AF65-F5344CB8AC3E}">
        <p14:creationId xmlns:p14="http://schemas.microsoft.com/office/powerpoint/2010/main" val="3846933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407368" y="188640"/>
            <a:ext cx="11089232" cy="6555641"/>
          </a:xfrm>
          <a:prstGeom prst="rect">
            <a:avLst/>
          </a:prstGeom>
        </p:spPr>
        <p:txBody>
          <a:bodyPr wrap="square">
            <a:spAutoFit/>
          </a:bodyPr>
          <a:lstStyle/>
          <a:p>
            <a:r>
              <a:rPr lang="fi-FI" sz="2800" dirty="0" smtClean="0"/>
              <a:t>Laki hyvinvointialueesta 611/2021</a:t>
            </a:r>
          </a:p>
          <a:p>
            <a:r>
              <a:rPr lang="fi-FI" sz="2800" dirty="0" smtClean="0"/>
              <a:t>1 </a:t>
            </a:r>
            <a:r>
              <a:rPr lang="fi-FI" sz="2800" dirty="0" smtClean="0"/>
              <a:t>§ Lain </a:t>
            </a:r>
            <a:r>
              <a:rPr lang="fi-FI" sz="2800" dirty="0"/>
              <a:t>tarkoitus ja soveltamisala</a:t>
            </a:r>
          </a:p>
          <a:p>
            <a:endParaRPr lang="fi-FI" sz="2800" b="1" dirty="0" smtClean="0"/>
          </a:p>
          <a:p>
            <a:r>
              <a:rPr lang="fi-FI" sz="2800" b="1" dirty="0" smtClean="0"/>
              <a:t>Tämän </a:t>
            </a:r>
            <a:r>
              <a:rPr lang="fi-FI" sz="2800" b="1" dirty="0"/>
              <a:t>lain tarkoituksena on luoda edellytykset itsehallinnolle kuntia suuremmalla hallintoalueella (hyvinvointialue) sekä </a:t>
            </a:r>
            <a:r>
              <a:rPr lang="fi-FI" sz="2800" b="1" u="sng" dirty="0"/>
              <a:t>asukkaiden </a:t>
            </a:r>
            <a:r>
              <a:rPr lang="fi-FI" sz="2800" b="1" u="sng" dirty="0" err="1"/>
              <a:t>osallistumis</a:t>
            </a:r>
            <a:r>
              <a:rPr lang="fi-FI" sz="2800" b="1" u="sng" dirty="0"/>
              <a:t>- ja vaikuttamismahdollisuuksien toteuttamiselle hyvinvointialueen toiminnassa</a:t>
            </a:r>
            <a:r>
              <a:rPr lang="fi-FI" sz="2800" b="1" dirty="0"/>
              <a:t>. Lain tarkoituksena on myös edistää hyvinvointialueen toiminnan </a:t>
            </a:r>
            <a:r>
              <a:rPr lang="fi-FI" sz="2800" b="1" u="sng" dirty="0"/>
              <a:t>suunnitelmallisuutta ja taloudellista kestävyyttä </a:t>
            </a:r>
            <a:r>
              <a:rPr lang="fi-FI" sz="2800" b="1" dirty="0"/>
              <a:t>sekä luoda hyvinvointialueelle edellytykset </a:t>
            </a:r>
            <a:r>
              <a:rPr lang="fi-FI" sz="2800" b="1" u="sng" dirty="0"/>
              <a:t>tukea asukkaidensa hyvinvointia.</a:t>
            </a:r>
          </a:p>
          <a:p>
            <a:endParaRPr lang="fi-FI" sz="2800" dirty="0"/>
          </a:p>
          <a:p>
            <a:r>
              <a:rPr lang="fi-FI" sz="2800" dirty="0"/>
              <a:t>Tätä lakia sovelletaan hyvinvointialueen hallinnon ja talouden järjestämiseen sekä 4 §:n 2 momentissa tarkoitettuun hyvinvointialueen toimintaan, jollei lailla toisin säädetä.</a:t>
            </a:r>
          </a:p>
        </p:txBody>
      </p:sp>
    </p:spTree>
    <p:extLst>
      <p:ext uri="{BB962C8B-B14F-4D97-AF65-F5344CB8AC3E}">
        <p14:creationId xmlns:p14="http://schemas.microsoft.com/office/powerpoint/2010/main" val="3471939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orakulmio 4"/>
          <p:cNvSpPr/>
          <p:nvPr/>
        </p:nvSpPr>
        <p:spPr>
          <a:xfrm>
            <a:off x="551384" y="404664"/>
            <a:ext cx="10873208" cy="6001643"/>
          </a:xfrm>
          <a:prstGeom prst="rect">
            <a:avLst/>
          </a:prstGeom>
        </p:spPr>
        <p:txBody>
          <a:bodyPr wrap="square">
            <a:spAutoFit/>
          </a:bodyPr>
          <a:lstStyle/>
          <a:p>
            <a:r>
              <a:rPr lang="fi-FI" sz="2400" dirty="0"/>
              <a:t>4 </a:t>
            </a:r>
            <a:r>
              <a:rPr lang="fi-FI" sz="2400" dirty="0" smtClean="0"/>
              <a:t>§Hyvinvointialuekonserni </a:t>
            </a:r>
            <a:r>
              <a:rPr lang="fi-FI" sz="2400" dirty="0"/>
              <a:t>ja hyvinvointialueen toiminta</a:t>
            </a:r>
          </a:p>
          <a:p>
            <a:endParaRPr lang="fi-FI" sz="2400" dirty="0" smtClean="0"/>
          </a:p>
          <a:p>
            <a:r>
              <a:rPr lang="fi-FI" sz="2400" dirty="0" smtClean="0"/>
              <a:t>Yhteisö</a:t>
            </a:r>
            <a:r>
              <a:rPr lang="fi-FI" sz="2400" dirty="0"/>
              <a:t>, jossa hyvinvointialueella on kirjanpitolain (1336/1997) 1 luvun 5 §:ssä tai 6 §:n 2 momentissa tarkoitettu määräysvalta, on hyvinvointialueen tytäryhteisö. Hyvinvointialue tytäryhteisöineen muodostaa hyvinvointialuekonsernin. Mitä tässä laissa säädetään hyvinvointialueen tytäryhteisöstä, sovelletaan myös hyvinvointialueen määräysvaltaan kuuluvaan säätiöön.</a:t>
            </a:r>
          </a:p>
          <a:p>
            <a:endParaRPr lang="fi-FI" sz="2400" dirty="0"/>
          </a:p>
          <a:p>
            <a:r>
              <a:rPr lang="fi-FI" sz="2400" b="1" dirty="0"/>
              <a:t>Hyvinvointialueen toiminta käsittää hyvinvointialueen ja hyvinvointialuekonsernin toiminnan lisäksi osallistumisen hyvinvointialueiden yhteistoimintaan sekä muun omistukseen, sopimukseen ja rahoittamiseen perustuvan toiminnan. Hyvinvointialueen toimintaan sisältyy hyvinvointialueen järjestämisvastuulle kuuluvien palveluiden tuotanto hyvinvointialuekonserniin kuuluvissa ja muissa yhteisöissä ja säätiöissä.</a:t>
            </a:r>
          </a:p>
        </p:txBody>
      </p:sp>
      <p:sp>
        <p:nvSpPr>
          <p:cNvPr id="7" name="Kuvatekstiellipsi 6"/>
          <p:cNvSpPr/>
          <p:nvPr/>
        </p:nvSpPr>
        <p:spPr>
          <a:xfrm>
            <a:off x="9408368" y="3140968"/>
            <a:ext cx="2160240" cy="1224136"/>
          </a:xfrm>
          <a:prstGeom prst="wedgeEllipseCallout">
            <a:avLst/>
          </a:prstGeom>
          <a:solidFill>
            <a:srgbClr val="FFFF00"/>
          </a:solidFill>
          <a:ln>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Osaavan henkilöstön saatavuus!</a:t>
            </a:r>
            <a:endParaRPr lang="fi-FI" dirty="0">
              <a:solidFill>
                <a:schemeClr val="tx1"/>
              </a:solidFill>
            </a:endParaRPr>
          </a:p>
        </p:txBody>
      </p:sp>
    </p:spTree>
    <p:extLst>
      <p:ext uri="{BB962C8B-B14F-4D97-AF65-F5344CB8AC3E}">
        <p14:creationId xmlns:p14="http://schemas.microsoft.com/office/powerpoint/2010/main" val="686595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4BCCB783-365B-40E8-A1C9-91A9348041A5}" type="slidenum">
              <a:rPr lang="fi-FI" smtClean="0"/>
              <a:pPr/>
              <a:t>4</a:t>
            </a:fld>
            <a:endParaRPr lang="fi-FI" dirty="0"/>
          </a:p>
        </p:txBody>
      </p:sp>
      <p:sp>
        <p:nvSpPr>
          <p:cNvPr id="3" name="Suorakulmio 2"/>
          <p:cNvSpPr/>
          <p:nvPr/>
        </p:nvSpPr>
        <p:spPr>
          <a:xfrm>
            <a:off x="781200" y="188640"/>
            <a:ext cx="10931424" cy="1015663"/>
          </a:xfrm>
          <a:prstGeom prst="rect">
            <a:avLst/>
          </a:prstGeom>
        </p:spPr>
        <p:txBody>
          <a:bodyPr wrap="square">
            <a:spAutoFit/>
          </a:bodyPr>
          <a:lstStyle/>
          <a:p>
            <a:r>
              <a:rPr lang="fi-FI" sz="2400" b="1" dirty="0"/>
              <a:t>Kuntien vammaisneuvostojen haasteita 1</a:t>
            </a:r>
            <a:endParaRPr lang="fi-FI" sz="2400" b="1" dirty="0" smtClean="0">
              <a:hlinkClick r:id="rId2"/>
            </a:endParaRPr>
          </a:p>
          <a:p>
            <a:r>
              <a:rPr lang="fi-FI" dirty="0" smtClean="0">
                <a:hlinkClick r:id="rId2"/>
              </a:rPr>
              <a:t>https</a:t>
            </a:r>
            <a:r>
              <a:rPr lang="fi-FI" dirty="0">
                <a:hlinkClick r:id="rId2"/>
              </a:rPr>
              <a:t>://</a:t>
            </a:r>
            <a:r>
              <a:rPr lang="fi-FI" dirty="0" smtClean="0">
                <a:hlinkClick r:id="rId2"/>
              </a:rPr>
              <a:t>www.invalidiliitto.fi/ajankohtaista/ita-lapin-kuntien-vammaisneuvostot-kehittamisen-tiella</a:t>
            </a:r>
            <a:endParaRPr lang="fi-FI" dirty="0" smtClean="0"/>
          </a:p>
          <a:p>
            <a:endParaRPr lang="fi-FI" dirty="0"/>
          </a:p>
        </p:txBody>
      </p:sp>
      <p:sp>
        <p:nvSpPr>
          <p:cNvPr id="4" name="Suorakulmio 3"/>
          <p:cNvSpPr/>
          <p:nvPr/>
        </p:nvSpPr>
        <p:spPr>
          <a:xfrm>
            <a:off x="911424" y="1047502"/>
            <a:ext cx="11112896" cy="5693866"/>
          </a:xfrm>
          <a:prstGeom prst="rect">
            <a:avLst/>
          </a:prstGeom>
        </p:spPr>
        <p:txBody>
          <a:bodyPr wrap="square">
            <a:spAutoFit/>
          </a:bodyPr>
          <a:lstStyle/>
          <a:p>
            <a:r>
              <a:rPr lang="fi-FI" sz="2800" dirty="0"/>
              <a:t>– </a:t>
            </a:r>
            <a:r>
              <a:rPr lang="fi-FI" sz="2800" b="1" dirty="0"/>
              <a:t>Suurimpina haasteina koettiin vammaisneuvostojen mahdollisuudet vaikuttaa asioihin jo niiden valmisteluvaiheessa sekä yleisesti toiminnan todellinen vaikuttavuus kunnassa</a:t>
            </a:r>
            <a:r>
              <a:rPr lang="fi-FI" sz="2800" dirty="0"/>
              <a:t>, kertoo selvitystyötä tehnyt Liisa </a:t>
            </a:r>
            <a:r>
              <a:rPr lang="fi-FI" sz="2800" dirty="0" err="1"/>
              <a:t>Jurmu</a:t>
            </a:r>
            <a:r>
              <a:rPr lang="fi-FI" sz="2800" dirty="0"/>
              <a:t>. </a:t>
            </a:r>
          </a:p>
          <a:p>
            <a:endParaRPr lang="fi-FI" sz="2800" dirty="0"/>
          </a:p>
          <a:p>
            <a:r>
              <a:rPr lang="fi-FI" sz="2800" b="1" dirty="0"/>
              <a:t>Tiedon saaminen on vammaisneuvostojen jäsenistä kiinni</a:t>
            </a:r>
            <a:r>
              <a:rPr lang="fi-FI" sz="2800" dirty="0"/>
              <a:t>; heidän tulee aktiivisesti etsiä tietoa valmisteilla ja käynnissä olevista asioista. Osassa neuvostoja koettiin, että tieto ei tule tarpeeksi aikaisin vammaisneuvostoille.  </a:t>
            </a:r>
          </a:p>
          <a:p>
            <a:endParaRPr lang="fi-FI" sz="2800" dirty="0"/>
          </a:p>
          <a:p>
            <a:r>
              <a:rPr lang="fi-FI" sz="2800" dirty="0"/>
              <a:t>Yhtenä vaikuttamisen haasteena on </a:t>
            </a:r>
            <a:r>
              <a:rPr lang="fi-FI" sz="2800" b="1" dirty="0"/>
              <a:t>neuvostojen suhteellisen harva kokoontuminen</a:t>
            </a:r>
            <a:r>
              <a:rPr lang="fi-FI" sz="2800" dirty="0"/>
              <a:t>. Neuvosto ei välttämättä kokoonnu silloin, kun kunnassa on meneillään jokin ajankohtainen asia. </a:t>
            </a:r>
          </a:p>
        </p:txBody>
      </p:sp>
      <p:sp>
        <p:nvSpPr>
          <p:cNvPr id="6" name="Kuvatekstiellipsi 5"/>
          <p:cNvSpPr/>
          <p:nvPr/>
        </p:nvSpPr>
        <p:spPr>
          <a:xfrm>
            <a:off x="7392144" y="4619749"/>
            <a:ext cx="4458592" cy="681459"/>
          </a:xfrm>
          <a:prstGeom prst="wedgeEllipseCallout">
            <a:avLst/>
          </a:prstGeom>
          <a:solidFill>
            <a:srgbClr val="FFFF00"/>
          </a:solidFill>
          <a:ln>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Ketterä kansalaisraati täydentämään?</a:t>
            </a:r>
            <a:endParaRPr lang="fi-FI" dirty="0">
              <a:solidFill>
                <a:schemeClr val="tx1"/>
              </a:solidFill>
            </a:endParaRPr>
          </a:p>
        </p:txBody>
      </p:sp>
    </p:spTree>
    <p:extLst>
      <p:ext uri="{BB962C8B-B14F-4D97-AF65-F5344CB8AC3E}">
        <p14:creationId xmlns:p14="http://schemas.microsoft.com/office/powerpoint/2010/main" val="3761244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4BCCB783-365B-40E8-A1C9-91A9348041A5}" type="slidenum">
              <a:rPr lang="fi-FI" smtClean="0"/>
              <a:pPr/>
              <a:t>5</a:t>
            </a:fld>
            <a:endParaRPr lang="fi-FI" dirty="0"/>
          </a:p>
        </p:txBody>
      </p:sp>
      <p:sp>
        <p:nvSpPr>
          <p:cNvPr id="3" name="Suorakulmio 2"/>
          <p:cNvSpPr/>
          <p:nvPr/>
        </p:nvSpPr>
        <p:spPr>
          <a:xfrm>
            <a:off x="181056" y="38232"/>
            <a:ext cx="10632504" cy="1015663"/>
          </a:xfrm>
          <a:prstGeom prst="rect">
            <a:avLst/>
          </a:prstGeom>
        </p:spPr>
        <p:txBody>
          <a:bodyPr wrap="square">
            <a:spAutoFit/>
          </a:bodyPr>
          <a:lstStyle/>
          <a:p>
            <a:r>
              <a:rPr lang="fi-FI" sz="2400" b="1" dirty="0" smtClean="0"/>
              <a:t>Kuntien vammaisneuvostojen haasteita 2</a:t>
            </a:r>
            <a:endParaRPr lang="fi-FI" sz="2400" b="1" dirty="0" smtClean="0">
              <a:hlinkClick r:id="rId2"/>
            </a:endParaRPr>
          </a:p>
          <a:p>
            <a:r>
              <a:rPr lang="fi-FI" dirty="0" smtClean="0">
                <a:hlinkClick r:id="rId2"/>
              </a:rPr>
              <a:t>https</a:t>
            </a:r>
            <a:r>
              <a:rPr lang="fi-FI" dirty="0">
                <a:hlinkClick r:id="rId2"/>
              </a:rPr>
              <a:t>://</a:t>
            </a:r>
            <a:r>
              <a:rPr lang="fi-FI" dirty="0" smtClean="0">
                <a:hlinkClick r:id="rId2"/>
              </a:rPr>
              <a:t>www.invalidiliitto.fi/ajankohtaista/ita-lapin-kuntien-vammaisneuvostot-kehittamisen-tiella</a:t>
            </a:r>
            <a:endParaRPr lang="fi-FI" dirty="0" smtClean="0"/>
          </a:p>
          <a:p>
            <a:endParaRPr lang="fi-FI" dirty="0"/>
          </a:p>
        </p:txBody>
      </p:sp>
      <p:sp>
        <p:nvSpPr>
          <p:cNvPr id="5" name="Suorakulmio 4"/>
          <p:cNvSpPr/>
          <p:nvPr/>
        </p:nvSpPr>
        <p:spPr>
          <a:xfrm>
            <a:off x="181056" y="750178"/>
            <a:ext cx="12025336" cy="6001643"/>
          </a:xfrm>
          <a:prstGeom prst="rect">
            <a:avLst/>
          </a:prstGeom>
        </p:spPr>
        <p:txBody>
          <a:bodyPr wrap="square">
            <a:spAutoFit/>
          </a:bodyPr>
          <a:lstStyle/>
          <a:p>
            <a:r>
              <a:rPr lang="fi-FI" sz="2400" dirty="0" smtClean="0"/>
              <a:t>Vammaisneuvostojen </a:t>
            </a:r>
            <a:r>
              <a:rPr lang="fi-FI" sz="2400" b="1" dirty="0"/>
              <a:t>vuorovaikutus</a:t>
            </a:r>
            <a:r>
              <a:rPr lang="fi-FI" sz="2400" dirty="0"/>
              <a:t> kunnan luottamushenkilöiden kanssa vaihtelee. Neuvostot ja niiden toimintatapa </a:t>
            </a:r>
            <a:r>
              <a:rPr lang="fi-FI" sz="2400" dirty="0" smtClean="0"/>
              <a:t>ovat</a:t>
            </a:r>
            <a:r>
              <a:rPr lang="fi-FI" sz="2400" dirty="0" smtClean="0"/>
              <a:t> </a:t>
            </a:r>
            <a:r>
              <a:rPr lang="fi-FI" sz="2400" dirty="0"/>
              <a:t>tuntemattomia </a:t>
            </a:r>
            <a:r>
              <a:rPr lang="fi-FI" sz="2400" dirty="0" smtClean="0"/>
              <a:t>osalle </a:t>
            </a:r>
            <a:r>
              <a:rPr lang="fi-FI" sz="2400" dirty="0"/>
              <a:t>päättäjistä. </a:t>
            </a:r>
            <a:r>
              <a:rPr lang="fi-FI" sz="2400" b="1" dirty="0"/>
              <a:t>Vammaisneuvostojen ja luottamushenkilöiden yhteistyön vahvistaminen voidaan tunnistaa tärkeäksi kehittämiskohteeksi. </a:t>
            </a:r>
            <a:r>
              <a:rPr lang="fi-FI" sz="2400" dirty="0"/>
              <a:t>Tähän on olemassa erilaisia hyviä </a:t>
            </a:r>
            <a:r>
              <a:rPr lang="fi-FI" sz="2400" dirty="0" smtClean="0"/>
              <a:t>käytänteitä</a:t>
            </a:r>
            <a:r>
              <a:rPr lang="fi-FI" sz="2400" dirty="0"/>
              <a:t>:</a:t>
            </a:r>
            <a:r>
              <a:rPr lang="fi-FI" sz="2400" dirty="0" smtClean="0"/>
              <a:t> </a:t>
            </a:r>
            <a:r>
              <a:rPr lang="fi-FI" sz="2400" dirty="0"/>
              <a:t>vammaisneuvoston jäsenen puheoikeus valtuuston kokouksissa, vammaisneuvostojen esittäytyminen valtuustoille sekä </a:t>
            </a:r>
            <a:r>
              <a:rPr lang="fi-FI" sz="2400" dirty="0" smtClean="0"/>
              <a:t>viestintä. </a:t>
            </a:r>
            <a:endParaRPr lang="fi-FI" sz="2400" dirty="0"/>
          </a:p>
          <a:p>
            <a:r>
              <a:rPr lang="fi-FI" sz="2000" dirty="0"/>
              <a:t>Viestintä vaihtelee sen muotojen ja aktiivisuuden suhteen </a:t>
            </a:r>
            <a:r>
              <a:rPr lang="fi-FI" sz="2000" dirty="0" smtClean="0"/>
              <a:t>kuntien </a:t>
            </a:r>
            <a:r>
              <a:rPr lang="fi-FI" sz="2000" dirty="0"/>
              <a:t>kesken ja on riippuvainen vammaisneuvoston sihteerin ja puheenjohtajan aktiivisuudesta. Vammaisneuvostojen toiminta ei vaikuttanut olevan haastateltujen mukaan kaikille kunnissa toimiville henkilöille ja kunnan asukkaille tuttua. </a:t>
            </a:r>
            <a:r>
              <a:rPr lang="fi-FI" sz="2000" dirty="0"/>
              <a:t>V</a:t>
            </a:r>
            <a:r>
              <a:rPr lang="fi-FI" sz="2000" dirty="0" smtClean="0"/>
              <a:t>ammaisneuvostojen </a:t>
            </a:r>
            <a:r>
              <a:rPr lang="fi-FI" sz="2000" dirty="0"/>
              <a:t>toiminnasta on saatavilla tietoa vaihtelevasti kuntien kotisivuilta.  </a:t>
            </a:r>
            <a:endParaRPr lang="fi-FI" sz="2000" dirty="0" smtClean="0"/>
          </a:p>
          <a:p>
            <a:endParaRPr lang="fi-FI" sz="2000" dirty="0" smtClean="0"/>
          </a:p>
          <a:p>
            <a:endParaRPr lang="fi-FI" sz="2000" dirty="0"/>
          </a:p>
          <a:p>
            <a:r>
              <a:rPr lang="fi-FI" sz="2400" b="1" dirty="0"/>
              <a:t>Kuntien väliseen ja maakunnalliseen vammaisneuvostojen väliseen yhteistyöhön suhtauduttiin hyvin myönteisesti. Pääasiallisin huoli maakunnallisen vammaisneuvoston toiminnassa liittyi siihen, että asiat voivat lipua liian kauas kuntalaisista. Toisaalta todettiin, että maakunnallinen kehittämistyö ja linjaukset voivat tuoda vaikuttavuutta myös paikalliselle tasolle. </a:t>
            </a:r>
          </a:p>
        </p:txBody>
      </p:sp>
      <p:sp>
        <p:nvSpPr>
          <p:cNvPr id="7" name="Kuvatekstiellipsi 6"/>
          <p:cNvSpPr/>
          <p:nvPr/>
        </p:nvSpPr>
        <p:spPr>
          <a:xfrm>
            <a:off x="8040216" y="4293096"/>
            <a:ext cx="2952328" cy="504056"/>
          </a:xfrm>
          <a:prstGeom prst="wedgeEllipseCallout">
            <a:avLst/>
          </a:prstGeom>
          <a:solidFill>
            <a:srgbClr val="FFFF00"/>
          </a:solidFill>
          <a:ln>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Yhteistyö omien kanssa!</a:t>
            </a:r>
            <a:endParaRPr lang="fi-FI" dirty="0">
              <a:solidFill>
                <a:schemeClr val="tx1"/>
              </a:solidFill>
            </a:endParaRPr>
          </a:p>
        </p:txBody>
      </p:sp>
    </p:spTree>
    <p:extLst>
      <p:ext uri="{BB962C8B-B14F-4D97-AF65-F5344CB8AC3E}">
        <p14:creationId xmlns:p14="http://schemas.microsoft.com/office/powerpoint/2010/main" val="1344230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4BCCB783-365B-40E8-A1C9-91A9348041A5}" type="slidenum">
              <a:rPr lang="fi-FI" smtClean="0"/>
              <a:pPr/>
              <a:t>6</a:t>
            </a:fld>
            <a:endParaRPr lang="fi-FI" dirty="0"/>
          </a:p>
        </p:txBody>
      </p:sp>
      <p:sp>
        <p:nvSpPr>
          <p:cNvPr id="3" name="Suorakulmio 2"/>
          <p:cNvSpPr/>
          <p:nvPr/>
        </p:nvSpPr>
        <p:spPr>
          <a:xfrm>
            <a:off x="119336" y="7268"/>
            <a:ext cx="12072664" cy="6740307"/>
          </a:xfrm>
          <a:prstGeom prst="rect">
            <a:avLst/>
          </a:prstGeom>
        </p:spPr>
        <p:txBody>
          <a:bodyPr wrap="square">
            <a:spAutoFit/>
          </a:bodyPr>
          <a:lstStyle/>
          <a:p>
            <a:r>
              <a:rPr lang="fi-FI" sz="2400" dirty="0"/>
              <a:t>32 </a:t>
            </a:r>
            <a:r>
              <a:rPr lang="fi-FI" sz="2400" dirty="0" smtClean="0"/>
              <a:t>§ Hyvinvointialueen </a:t>
            </a:r>
            <a:r>
              <a:rPr lang="fi-FI" sz="2400" dirty="0"/>
              <a:t>vaikuttamistoimielimet</a:t>
            </a:r>
          </a:p>
          <a:p>
            <a:r>
              <a:rPr lang="fi-FI" sz="2400" b="1" dirty="0" smtClean="0"/>
              <a:t>Aluehallituksen on asetettava nuorten </a:t>
            </a:r>
            <a:r>
              <a:rPr lang="fi-FI" sz="2400" b="1" dirty="0" err="1" smtClean="0"/>
              <a:t>osallistumis</a:t>
            </a:r>
            <a:r>
              <a:rPr lang="fi-FI" sz="2400" b="1" dirty="0" smtClean="0"/>
              <a:t>- ja vaikuttamismahdollisuuksien varmistamiseksi hyvinvointialueen nuorisovaltuusto tai vastaava nuorten vaikuttajaryhmä, ikääntyneen väestön </a:t>
            </a:r>
            <a:r>
              <a:rPr lang="fi-FI" sz="2400" b="1" dirty="0" err="1" smtClean="0"/>
              <a:t>osallistumis</a:t>
            </a:r>
            <a:r>
              <a:rPr lang="fi-FI" sz="2400" b="1" dirty="0" smtClean="0"/>
              <a:t>- ja vaikuttamismahdollisuuksien turvaamiseksi hyvinvointialueen vanhusneuvosto sekä vammaisten henkilöiden </a:t>
            </a:r>
            <a:r>
              <a:rPr lang="fi-FI" sz="2400" b="1" dirty="0" err="1" smtClean="0"/>
              <a:t>osallistumis</a:t>
            </a:r>
            <a:r>
              <a:rPr lang="fi-FI" sz="2400" b="1" dirty="0" smtClean="0"/>
              <a:t>- ja vaikuttamismahdollisuuksien varmistamiseksi hyvinvointialueen vammaisneuvosto.</a:t>
            </a:r>
            <a:r>
              <a:rPr lang="fi-FI" sz="2400" dirty="0" smtClean="0"/>
              <a:t> Vaikuttamistoimielinten </a:t>
            </a:r>
            <a:r>
              <a:rPr lang="fi-FI" sz="2400" dirty="0"/>
              <a:t>jäsenet valitaan hyvinvointialueen kunnissa toimivien vastaavien vaikuttamistoimielinten jäsenistä siten, että kustakin vaikuttamistoimielimestä valitaan vähintään yksi edustaja. </a:t>
            </a:r>
            <a:r>
              <a:rPr lang="fi-FI" sz="2400" dirty="0" smtClean="0"/>
              <a:t>Lisäksi vaikuttamistoimielimiin </a:t>
            </a:r>
            <a:r>
              <a:rPr lang="fi-FI" sz="2400" dirty="0"/>
              <a:t>voidaan valita muita henkilöitä. Aluehallituksen on huolehdittava vaikuttamistoimielinten toimintaedellytyksistä</a:t>
            </a:r>
            <a:r>
              <a:rPr lang="fi-FI" sz="2400" dirty="0" smtClean="0"/>
              <a:t>.</a:t>
            </a:r>
            <a:endParaRPr lang="fi-FI" sz="2400" dirty="0"/>
          </a:p>
          <a:p>
            <a:r>
              <a:rPr lang="fi-FI" sz="2400" b="1" dirty="0"/>
              <a:t>Vaikuttamistoimielimille tulee antaa mahdollisuus vaikuttaa hyvinvointialueen toiminnan suunnitteluun, valmisteluun, toteuttamiseen ja seurantaan asioissa, joilla on tai joilla vaikuttamistoimielin arvioi olevan merkitystä lasten ja nuorten, ikääntyneen väestön tai vammaisten henkilöiden ja heidän tarvitsemiensa palveluiden kannalta, ja vaikuttamistoimielimet tulee ottaa mukaan osallistumisen ja kuulemisen kehittämiseen hyvinvointialueella.</a:t>
            </a:r>
          </a:p>
        </p:txBody>
      </p:sp>
      <p:sp>
        <p:nvSpPr>
          <p:cNvPr id="4" name="Kuvatekstiellipsi 3"/>
          <p:cNvSpPr/>
          <p:nvPr/>
        </p:nvSpPr>
        <p:spPr>
          <a:xfrm>
            <a:off x="9552384" y="188640"/>
            <a:ext cx="2160240" cy="792088"/>
          </a:xfrm>
          <a:prstGeom prst="wedgeEllipseCallout">
            <a:avLst/>
          </a:prstGeom>
          <a:solidFill>
            <a:srgbClr val="FFFF00"/>
          </a:solidFill>
          <a:ln>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Kuntalaissa eri pykälissä</a:t>
            </a:r>
            <a:r>
              <a:rPr lang="fi-FI" dirty="0" smtClean="0">
                <a:solidFill>
                  <a:schemeClr val="tx1"/>
                </a:solidFill>
              </a:rPr>
              <a:t>!</a:t>
            </a:r>
            <a:endParaRPr lang="fi-FI" dirty="0">
              <a:solidFill>
                <a:schemeClr val="tx1"/>
              </a:solidFill>
            </a:endParaRPr>
          </a:p>
        </p:txBody>
      </p:sp>
    </p:spTree>
    <p:extLst>
      <p:ext uri="{BB962C8B-B14F-4D97-AF65-F5344CB8AC3E}">
        <p14:creationId xmlns:p14="http://schemas.microsoft.com/office/powerpoint/2010/main" val="171898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2"/>
          </p:nvPr>
        </p:nvSpPr>
        <p:spPr/>
        <p:txBody>
          <a:bodyPr/>
          <a:lstStyle/>
          <a:p>
            <a:fld id="{4BCCB783-365B-40E8-A1C9-91A9348041A5}" type="slidenum">
              <a:rPr lang="fi-FI" smtClean="0"/>
              <a:pPr/>
              <a:t>7</a:t>
            </a:fld>
            <a:endParaRPr lang="fi-FI" dirty="0"/>
          </a:p>
        </p:txBody>
      </p:sp>
      <p:sp>
        <p:nvSpPr>
          <p:cNvPr id="3" name="Suorakulmio 2"/>
          <p:cNvSpPr/>
          <p:nvPr/>
        </p:nvSpPr>
        <p:spPr>
          <a:xfrm>
            <a:off x="119336" y="44624"/>
            <a:ext cx="12072664" cy="6740307"/>
          </a:xfrm>
          <a:prstGeom prst="rect">
            <a:avLst/>
          </a:prstGeom>
        </p:spPr>
        <p:txBody>
          <a:bodyPr wrap="square">
            <a:spAutoFit/>
          </a:bodyPr>
          <a:lstStyle/>
          <a:p>
            <a:r>
              <a:rPr lang="fi-FI" sz="2400" dirty="0"/>
              <a:t>34 </a:t>
            </a:r>
            <a:r>
              <a:rPr lang="fi-FI" sz="2400" dirty="0" smtClean="0"/>
              <a:t>§ Viestintä</a:t>
            </a:r>
            <a:endParaRPr lang="fi-FI" sz="2400" dirty="0"/>
          </a:p>
          <a:p>
            <a:r>
              <a:rPr lang="fi-FI" sz="2400" dirty="0"/>
              <a:t>Hyvinvointialueen toiminnasta on tiedotettava hyvinvointialueen asukkaille, palvelujen käyttäjille sekä järjestöille ja muille yhteisöille. Hyvinvointialueen tulee antaa riittävästi tietoja hyvinvointialueen järjestämistä palveluista, taloudesta, hyvinvointialueen hallinnossa valmistelussa olevista asioista ja niitä koskevista suunnitelmista, asioiden käsittelystä, tehdyistä päätöksistä ja päätösten vaikutuksista. </a:t>
            </a:r>
            <a:r>
              <a:rPr lang="fi-FI" sz="2400" b="1" dirty="0"/>
              <a:t>Hyvinvointialueen on tiedotettava siitä, millä tavoin päätösten valmisteluun voi osallistua ja vaikuttaa.</a:t>
            </a:r>
          </a:p>
          <a:p>
            <a:endParaRPr lang="fi-FI" sz="2400" dirty="0" smtClean="0"/>
          </a:p>
          <a:p>
            <a:endParaRPr lang="fi-FI" sz="2400" dirty="0"/>
          </a:p>
          <a:p>
            <a:r>
              <a:rPr lang="fi-FI" sz="2400" dirty="0"/>
              <a:t>Hyvinvointialueen on huolehdittava, että toimielinten käsittelyyn tulevien asioiden valmistelusta </a:t>
            </a:r>
            <a:r>
              <a:rPr lang="fi-FI" sz="2400" b="1" dirty="0"/>
              <a:t>annetaan esityslistan valmistuttua yleisen tiedonsaannin kannalta tarpeellisia tietoja yleisessä tietoverkossa hyvinvointialueen verkkosivustolla. </a:t>
            </a:r>
            <a:r>
              <a:rPr lang="fi-FI" sz="2400" dirty="0"/>
              <a:t>Hyvinvointialueen on verkkoviestinnässään huolehdittava, että salassa pidettäviä tietoja ei viedä yleiseen tietoverkkoon ja että yksityiselämän ja henkilötietojen suoja viestinnässä toteutuu</a:t>
            </a:r>
            <a:r>
              <a:rPr lang="fi-FI" sz="2400" dirty="0" smtClean="0"/>
              <a:t>.</a:t>
            </a:r>
            <a:endParaRPr lang="fi-FI" sz="2400" dirty="0"/>
          </a:p>
          <a:p>
            <a:r>
              <a:rPr lang="fi-FI" sz="2400" b="1" dirty="0"/>
              <a:t>Viestinnässä on käytettävä asiallista, selkeää ja ymmärrettävää kieltä ja otettava huomioon hyvinvointialueen eri asukasryhmien tarpeet. Viestinnässä on käytettävä esteettömiä ja saavutettavia menetelmiä.</a:t>
            </a:r>
          </a:p>
        </p:txBody>
      </p:sp>
      <p:sp>
        <p:nvSpPr>
          <p:cNvPr id="4" name="Kuvatekstiellipsi 3"/>
          <p:cNvSpPr/>
          <p:nvPr/>
        </p:nvSpPr>
        <p:spPr>
          <a:xfrm>
            <a:off x="6816080" y="2708920"/>
            <a:ext cx="4968552" cy="576064"/>
          </a:xfrm>
          <a:prstGeom prst="wedgeEllipseCallout">
            <a:avLst/>
          </a:prstGeom>
          <a:solidFill>
            <a:srgbClr val="FFFF00"/>
          </a:solidFill>
          <a:ln>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Viestintä on kaksisuuntaista!</a:t>
            </a:r>
            <a:endParaRPr lang="fi-FI" dirty="0">
              <a:solidFill>
                <a:schemeClr val="tx1"/>
              </a:solidFill>
            </a:endParaRPr>
          </a:p>
        </p:txBody>
      </p:sp>
    </p:spTree>
    <p:extLst>
      <p:ext uri="{BB962C8B-B14F-4D97-AF65-F5344CB8AC3E}">
        <p14:creationId xmlns:p14="http://schemas.microsoft.com/office/powerpoint/2010/main" val="788371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a:xfrm>
            <a:off x="766570" y="0"/>
            <a:ext cx="10571480" cy="1325563"/>
          </a:xfrm>
        </p:spPr>
        <p:txBody>
          <a:bodyPr/>
          <a:lstStyle/>
          <a:p>
            <a:r>
              <a:rPr lang="fi-FI" dirty="0" smtClean="0"/>
              <a:t>Yhteenveto ja neuvot</a:t>
            </a:r>
            <a:endParaRPr lang="fi-FI" dirty="0"/>
          </a:p>
        </p:txBody>
      </p:sp>
      <p:sp>
        <p:nvSpPr>
          <p:cNvPr id="4" name="Sisällön paikkamerkki 3"/>
          <p:cNvSpPr>
            <a:spLocks noGrp="1"/>
          </p:cNvSpPr>
          <p:nvPr>
            <p:ph idx="1"/>
          </p:nvPr>
        </p:nvSpPr>
        <p:spPr>
          <a:xfrm>
            <a:off x="479376" y="1412776"/>
            <a:ext cx="11377264" cy="4248000"/>
          </a:xfrm>
        </p:spPr>
        <p:txBody>
          <a:bodyPr/>
          <a:lstStyle/>
          <a:p>
            <a:r>
              <a:rPr lang="fi-FI" dirty="0" smtClean="0"/>
              <a:t>Hyvinvointialue on nopeasti luotava uutuus: kunnilla on pitkät perinteet.</a:t>
            </a:r>
          </a:p>
          <a:p>
            <a:r>
              <a:rPr lang="fi-FI" dirty="0" smtClean="0"/>
              <a:t>Demokratia pitää luoda itse. Jalkoihin ei saa jäädä!</a:t>
            </a:r>
          </a:p>
          <a:p>
            <a:r>
              <a:rPr lang="fi-FI" dirty="0" smtClean="0"/>
              <a:t>Vammaisneuvoston pitää olla monipuolisesti edustava ja kuulla kaikkien ääntä, heikoimpiakin, välitettäväksi eteenpäin.</a:t>
            </a:r>
          </a:p>
          <a:p>
            <a:r>
              <a:rPr lang="fi-FI" dirty="0" smtClean="0"/>
              <a:t>Yhteistyön lisääminen, tuttuuden laajentaminen on tärkeää: kaikkien kanssa. Se on myös hyvinvointialuelain henki.</a:t>
            </a:r>
          </a:p>
          <a:p>
            <a:r>
              <a:rPr lang="fi-FI" dirty="0" smtClean="0"/>
              <a:t>Talouskeskustelua ei saa ujostella. Veronmaksajien ja palvelujen käyttäjien roolit ovat tärkeitä. Oikea-aikainen vaikuttaminen voi johtaa säästöihin ja palvelujen laadun paranemiseen. Panoksenne on tärkeä talouden tasapainottamisessakin!</a:t>
            </a:r>
          </a:p>
          <a:p>
            <a:r>
              <a:rPr lang="fi-FI" dirty="0" smtClean="0"/>
              <a:t>Arjen asiantuntemusta, yhteydenpitoa, vaikuttamista, yhteistyötä: onnea matkaan, asiantuntijat!</a:t>
            </a:r>
          </a:p>
          <a:p>
            <a:endParaRPr lang="fi-FI" dirty="0"/>
          </a:p>
        </p:txBody>
      </p:sp>
      <p:sp>
        <p:nvSpPr>
          <p:cNvPr id="2" name="Dian numeron paikkamerkki 1"/>
          <p:cNvSpPr>
            <a:spLocks noGrp="1"/>
          </p:cNvSpPr>
          <p:nvPr>
            <p:ph type="sldNum" sz="quarter" idx="12"/>
          </p:nvPr>
        </p:nvSpPr>
        <p:spPr/>
        <p:txBody>
          <a:bodyPr/>
          <a:lstStyle/>
          <a:p>
            <a:fld id="{4BCCB783-365B-40E8-A1C9-91A9348041A5}" type="slidenum">
              <a:rPr lang="fi-FI" smtClean="0"/>
              <a:pPr/>
              <a:t>8</a:t>
            </a:fld>
            <a:endParaRPr lang="fi-FI" dirty="0"/>
          </a:p>
        </p:txBody>
      </p:sp>
    </p:spTree>
    <p:extLst>
      <p:ext uri="{BB962C8B-B14F-4D97-AF65-F5344CB8AC3E}">
        <p14:creationId xmlns:p14="http://schemas.microsoft.com/office/powerpoint/2010/main" val="3361266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VM2019 teema">
  <a:themeElements>
    <a:clrScheme name="VM2019">
      <a:dk1>
        <a:sysClr val="windowText" lastClr="000000"/>
      </a:dk1>
      <a:lt1>
        <a:sysClr val="window" lastClr="FFFFFF"/>
      </a:lt1>
      <a:dk2>
        <a:srgbClr val="365ABD"/>
      </a:dk2>
      <a:lt2>
        <a:srgbClr val="E7E6E6"/>
      </a:lt2>
      <a:accent1>
        <a:srgbClr val="365ABD"/>
      </a:accent1>
      <a:accent2>
        <a:srgbClr val="1B365D"/>
      </a:accent2>
      <a:accent3>
        <a:srgbClr val="A34E96"/>
      </a:accent3>
      <a:accent4>
        <a:srgbClr val="479A36"/>
      </a:accent4>
      <a:accent5>
        <a:srgbClr val="728CD1"/>
      </a:accent5>
      <a:accent6>
        <a:srgbClr val="6D6E71"/>
      </a:accent6>
      <a:hlink>
        <a:srgbClr val="0563C1"/>
      </a:hlink>
      <a:folHlink>
        <a:srgbClr val="954F72"/>
      </a:folHlink>
    </a:clrScheme>
    <a:fontScheme name="VM2019">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VM_esitysmalli_FI_SV_sininen_vihrea.potx" id="{BB520EF9-ECF2-4D93-990A-F6BFB5F7A1EA}" vid="{97FA37FA-4FB3-43CB-8419-EB4C8AA29AD2}"/>
    </a:ext>
  </a:extLst>
</a:theme>
</file>

<file path=ppt/theme/theme2.xml><?xml version="1.0" encoding="utf-8"?>
<a:theme xmlns:a="http://schemas.openxmlformats.org/drawingml/2006/main" name="VM muut värit">
  <a:themeElements>
    <a:clrScheme name="VM2019">
      <a:dk1>
        <a:sysClr val="windowText" lastClr="000000"/>
      </a:dk1>
      <a:lt1>
        <a:sysClr val="window" lastClr="FFFFFF"/>
      </a:lt1>
      <a:dk2>
        <a:srgbClr val="365ABD"/>
      </a:dk2>
      <a:lt2>
        <a:srgbClr val="E7E6E6"/>
      </a:lt2>
      <a:accent1>
        <a:srgbClr val="365ABD"/>
      </a:accent1>
      <a:accent2>
        <a:srgbClr val="1B365D"/>
      </a:accent2>
      <a:accent3>
        <a:srgbClr val="A34E96"/>
      </a:accent3>
      <a:accent4>
        <a:srgbClr val="479A36"/>
      </a:accent4>
      <a:accent5>
        <a:srgbClr val="728CD1"/>
      </a:accent5>
      <a:accent6>
        <a:srgbClr val="6D6E71"/>
      </a:accent6>
      <a:hlink>
        <a:srgbClr val="0563C1"/>
      </a:hlink>
      <a:folHlink>
        <a:srgbClr val="954F72"/>
      </a:folHlink>
    </a:clrScheme>
    <a:fontScheme name="VM2019">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VM_esitysmalli_FI_SV_sininen_vihrea.potx" id="{BB520EF9-ECF2-4D93-990A-F6BFB5F7A1EA}" vid="{5E3275FC-EDFE-4628-AA0F-9AF981340397}"/>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VM_esitysmalli_FI_SV_sininen_vihrea</Template>
  <TotalTime>250</TotalTime>
  <Words>769</Words>
  <Application>Microsoft Office PowerPoint</Application>
  <PresentationFormat>Laajakuva</PresentationFormat>
  <Paragraphs>55</Paragraphs>
  <Slides>8</Slides>
  <Notes>0</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8</vt:i4>
      </vt:variant>
    </vt:vector>
  </HeadingPairs>
  <TitlesOfParts>
    <vt:vector size="13" baseType="lpstr">
      <vt:lpstr>Arial</vt:lpstr>
      <vt:lpstr>Arial Narrow</vt:lpstr>
      <vt:lpstr>Calibri</vt:lpstr>
      <vt:lpstr>VM2019 teema</vt:lpstr>
      <vt:lpstr>VM muut värit</vt:lpstr>
      <vt:lpstr>Vammaisneuvostot kunnissa ja hyvinvointialueilla</vt:lpstr>
      <vt:lpstr>PowerPoint-esitys</vt:lpstr>
      <vt:lpstr>PowerPoint-esitys</vt:lpstr>
      <vt:lpstr>PowerPoint-esitys</vt:lpstr>
      <vt:lpstr>PowerPoint-esitys</vt:lpstr>
      <vt:lpstr>PowerPoint-esitys</vt:lpstr>
      <vt:lpstr>PowerPoint-esitys</vt:lpstr>
      <vt:lpstr>Yhteenveto ja neuvot</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Vammaisneuvostot kunnissa ja hyvinvointialueilla</dc:title>
  <dc:creator>Mölläri Markku (VM)</dc:creator>
  <cp:lastModifiedBy>Mölläri Markku (VM)</cp:lastModifiedBy>
  <cp:revision>12</cp:revision>
  <dcterms:created xsi:type="dcterms:W3CDTF">2021-11-12T09:57:51Z</dcterms:created>
  <dcterms:modified xsi:type="dcterms:W3CDTF">2021-11-12T14:08:03Z</dcterms:modified>
</cp:coreProperties>
</file>