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2"/>
  </p:notesMasterIdLst>
  <p:handoutMasterIdLst>
    <p:handoutMasterId r:id="rId13"/>
  </p:handoutMasterIdLst>
  <p:sldIdLst>
    <p:sldId id="259" r:id="rId2"/>
    <p:sldId id="260" r:id="rId3"/>
    <p:sldId id="274" r:id="rId4"/>
    <p:sldId id="275" r:id="rId5"/>
    <p:sldId id="276" r:id="rId6"/>
    <p:sldId id="277" r:id="rId7"/>
    <p:sldId id="278" r:id="rId8"/>
    <p:sldId id="279" r:id="rId9"/>
    <p:sldId id="280" r:id="rId10"/>
    <p:sldId id="267" r:id="rId11"/>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4" autoAdjust="0"/>
    <p:restoredTop sz="94723"/>
  </p:normalViewPr>
  <p:slideViewPr>
    <p:cSldViewPr snapToGrid="0" snapToObjects="1">
      <p:cViewPr varScale="1">
        <p:scale>
          <a:sx n="64" d="100"/>
          <a:sy n="64" d="100"/>
        </p:scale>
        <p:origin x="82" y="1445"/>
      </p:cViewPr>
      <p:guideLst/>
    </p:cSldViewPr>
  </p:slideViewPr>
  <p:notesTextViewPr>
    <p:cViewPr>
      <p:scale>
        <a:sx n="1" d="1"/>
        <a:sy n="1" d="1"/>
      </p:scale>
      <p:origin x="0" y="0"/>
    </p:cViewPr>
  </p:notesTextViewPr>
  <p:notesViewPr>
    <p:cSldViewPr snapToGrid="0" snapToObjects="1">
      <p:cViewPr varScale="1">
        <p:scale>
          <a:sx n="110" d="100"/>
          <a:sy n="110" d="100"/>
        </p:scale>
        <p:origin x="3696"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E6C163-EB8B-7E45-969D-1414387CBAA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4D434C23-4E9D-7E4F-8984-7A57116D9CE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AD1522-EBFB-E740-8220-72015B54434F}" type="datetimeFigureOut">
              <a:rPr lang="fi-FI" smtClean="0"/>
              <a:t>27.10.2021</a:t>
            </a:fld>
            <a:endParaRPr lang="fi-FI"/>
          </a:p>
        </p:txBody>
      </p:sp>
      <p:sp>
        <p:nvSpPr>
          <p:cNvPr id="4" name="Footer Placeholder 3">
            <a:extLst>
              <a:ext uri="{FF2B5EF4-FFF2-40B4-BE49-F238E27FC236}">
                <a16:creationId xmlns:a16="http://schemas.microsoft.com/office/drawing/2014/main" id="{14D07E79-0743-9A4E-82CB-BE698FE8D6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70627EBC-531A-EC4A-9540-5D6EDA774E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BDFF0C-23FB-3D47-8D32-D7658DF198A0}" type="slidenum">
              <a:rPr lang="fi-FI" smtClean="0"/>
              <a:t>‹#›</a:t>
            </a:fld>
            <a:endParaRPr lang="fi-FI"/>
          </a:p>
        </p:txBody>
      </p:sp>
    </p:spTree>
    <p:extLst>
      <p:ext uri="{BB962C8B-B14F-4D97-AF65-F5344CB8AC3E}">
        <p14:creationId xmlns:p14="http://schemas.microsoft.com/office/powerpoint/2010/main" val="1878299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35E722-2088-594E-B6DE-5F6385BC0A10}" type="datetimeFigureOut">
              <a:rPr lang="fi-FI" smtClean="0"/>
              <a:t>27.10.2021</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15BA-1A23-D947-9DBA-49FB488C97DB}" type="slidenum">
              <a:rPr lang="fi-FI" smtClean="0"/>
              <a:t>‹#›</a:t>
            </a:fld>
            <a:endParaRPr lang="fi-FI"/>
          </a:p>
        </p:txBody>
      </p:sp>
    </p:spTree>
    <p:extLst>
      <p:ext uri="{BB962C8B-B14F-4D97-AF65-F5344CB8AC3E}">
        <p14:creationId xmlns:p14="http://schemas.microsoft.com/office/powerpoint/2010/main" val="1691651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FAF19-21EC-BE42-8CD4-9E35C5CD8798}"/>
              </a:ext>
            </a:extLst>
          </p:cNvPr>
          <p:cNvSpPr>
            <a:spLocks noGrp="1"/>
          </p:cNvSpPr>
          <p:nvPr>
            <p:ph type="ctrTitle"/>
          </p:nvPr>
        </p:nvSpPr>
        <p:spPr>
          <a:xfrm>
            <a:off x="5562598" y="3342065"/>
            <a:ext cx="5791202" cy="1616318"/>
          </a:xfrm>
        </p:spPr>
        <p:txBody>
          <a:bodyPr anchor="b">
            <a:normAutofit/>
          </a:bodyPr>
          <a:lstStyle>
            <a:lvl1pPr algn="l">
              <a:defRPr sz="3000"/>
            </a:lvl1pPr>
          </a:lstStyle>
          <a:p>
            <a:r>
              <a:rPr lang="fi-FI" smtClean="0"/>
              <a:t>Muokkaa perustyyl. napsautt.</a:t>
            </a:r>
            <a:endParaRPr lang="fi-FI" dirty="0"/>
          </a:p>
        </p:txBody>
      </p:sp>
      <p:sp>
        <p:nvSpPr>
          <p:cNvPr id="3" name="Subtitle 2">
            <a:extLst>
              <a:ext uri="{FF2B5EF4-FFF2-40B4-BE49-F238E27FC236}">
                <a16:creationId xmlns:a16="http://schemas.microsoft.com/office/drawing/2014/main" id="{B2DFBB34-7AEF-0D42-8FE0-766CC04D7CBC}"/>
              </a:ext>
            </a:extLst>
          </p:cNvPr>
          <p:cNvSpPr>
            <a:spLocks noGrp="1"/>
          </p:cNvSpPr>
          <p:nvPr>
            <p:ph type="subTitle" idx="1"/>
          </p:nvPr>
        </p:nvSpPr>
        <p:spPr>
          <a:xfrm>
            <a:off x="5499650" y="5404023"/>
            <a:ext cx="3490845" cy="827881"/>
          </a:xfrm>
          <a:prstGeom prst="rect">
            <a:avLst/>
          </a:prstGeom>
        </p:spPr>
        <p:txBody>
          <a:bodyPr anchor="b" anchorCtr="0"/>
          <a:lstStyle>
            <a:lvl1pPr marL="0" indent="0" algn="l">
              <a:lnSpc>
                <a:spcPct val="100000"/>
              </a:lnSpc>
              <a:spcBef>
                <a:spcPts val="0"/>
              </a:spcBef>
              <a:buNone/>
              <a:defRPr sz="2400" b="1" i="0">
                <a:latin typeface="Myriad Pro Semibold"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Date Placeholder 3">
            <a:extLst>
              <a:ext uri="{FF2B5EF4-FFF2-40B4-BE49-F238E27FC236}">
                <a16:creationId xmlns:a16="http://schemas.microsoft.com/office/drawing/2014/main" id="{06D0B4A3-34BF-3B42-84C8-671327FFDDFD}"/>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89EC0583-5CFE-9C4B-BC6A-360BC21F5930}"/>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3D7421EC-ADD2-6543-90BA-45154B80F6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0" name="Text Placeholder 9">
            <a:extLst>
              <a:ext uri="{FF2B5EF4-FFF2-40B4-BE49-F238E27FC236}">
                <a16:creationId xmlns:a16="http://schemas.microsoft.com/office/drawing/2014/main" id="{3F60C44A-8B8A-C64B-B282-B2E6A0BE6568}"/>
              </a:ext>
            </a:extLst>
          </p:cNvPr>
          <p:cNvSpPr>
            <a:spLocks noGrp="1"/>
          </p:cNvSpPr>
          <p:nvPr>
            <p:ph type="body" sz="quarter" idx="13"/>
          </p:nvPr>
        </p:nvSpPr>
        <p:spPr>
          <a:xfrm>
            <a:off x="9193695" y="5404024"/>
            <a:ext cx="2160105" cy="827880"/>
          </a:xfrm>
          <a:prstGeom prst="rect">
            <a:avLst/>
          </a:prstGeom>
        </p:spPr>
        <p:txBody>
          <a:bodyPr anchor="b" anchorCtr="0"/>
          <a:lstStyle>
            <a:lvl1pPr algn="l">
              <a:lnSpc>
                <a:spcPct val="100000"/>
              </a:lnSpc>
              <a:spcBef>
                <a:spcPts val="0"/>
              </a:spcBef>
              <a:spcAft>
                <a:spcPts val="700"/>
              </a:spcAft>
              <a:defRPr b="1" i="0">
                <a:latin typeface="Myriad Pro Semibold" panose="020B0503030403020204" pitchFamily="34" charset="0"/>
              </a:defRPr>
            </a:lvl1pPr>
          </a:lstStyle>
          <a:p>
            <a:pPr lvl="0"/>
            <a:r>
              <a:rPr lang="fi-FI" smtClean="0"/>
              <a:t>Muokkaa tekstin perustyylejä</a:t>
            </a:r>
          </a:p>
        </p:txBody>
      </p:sp>
      <p:pic>
        <p:nvPicPr>
          <p:cNvPr id="14" name="Picture 13">
            <a:extLst>
              <a:ext uri="{FF2B5EF4-FFF2-40B4-BE49-F238E27FC236}">
                <a16:creationId xmlns:a16="http://schemas.microsoft.com/office/drawing/2014/main" id="{8B0C3C31-B7EC-7844-8A10-E0462BAB2501}"/>
              </a:ext>
            </a:extLst>
          </p:cNvPr>
          <p:cNvPicPr>
            <a:picLocks noChangeAspect="1"/>
          </p:cNvPicPr>
          <p:nvPr userDrawn="1"/>
        </p:nvPicPr>
        <p:blipFill>
          <a:blip r:embed="rId2"/>
          <a:srcRect/>
          <a:stretch/>
        </p:blipFill>
        <p:spPr>
          <a:xfrm>
            <a:off x="1589" y="636362"/>
            <a:ext cx="4886322" cy="5585275"/>
          </a:xfrm>
          <a:prstGeom prst="rect">
            <a:avLst/>
          </a:prstGeom>
        </p:spPr>
      </p:pic>
      <p:pic>
        <p:nvPicPr>
          <p:cNvPr id="16" name="Picture 15">
            <a:extLst>
              <a:ext uri="{FF2B5EF4-FFF2-40B4-BE49-F238E27FC236}">
                <a16:creationId xmlns:a16="http://schemas.microsoft.com/office/drawing/2014/main" id="{AC8FFFA5-D71B-9748-B0BA-D31C628AA399}"/>
              </a:ext>
            </a:extLst>
          </p:cNvPr>
          <p:cNvPicPr>
            <a:picLocks noChangeAspect="1"/>
          </p:cNvPicPr>
          <p:nvPr userDrawn="1"/>
        </p:nvPicPr>
        <p:blipFill>
          <a:blip r:embed="rId3"/>
          <a:srcRect/>
          <a:stretch/>
        </p:blipFill>
        <p:spPr>
          <a:xfrm>
            <a:off x="11557000" y="635000"/>
            <a:ext cx="635000" cy="5588000"/>
          </a:xfrm>
          <a:prstGeom prst="rect">
            <a:avLst/>
          </a:prstGeom>
        </p:spPr>
      </p:pic>
      <p:pic>
        <p:nvPicPr>
          <p:cNvPr id="13" name="Picture 10">
            <a:extLst>
              <a:ext uri="{FF2B5EF4-FFF2-40B4-BE49-F238E27FC236}">
                <a16:creationId xmlns:a16="http://schemas.microsoft.com/office/drawing/2014/main" id="{798E66B9-AF33-7F46-BF15-E6C6C09C8ACD}"/>
              </a:ext>
            </a:extLst>
          </p:cNvPr>
          <p:cNvPicPr>
            <a:picLocks noChangeAspect="1"/>
          </p:cNvPicPr>
          <p:nvPr userDrawn="1"/>
        </p:nvPicPr>
        <p:blipFill>
          <a:blip r:embed="rId4">
            <a:extLst>
              <a:ext uri="{96DAC541-7B7A-43D3-8B79-37D633B846F1}">
                <asvg:svgBlip xmlns:asvg="http://schemas.microsoft.com/office/drawing/2016/SVG/main" xmlns="" r:embed="rId5"/>
              </a:ext>
            </a:extLst>
          </a:blip>
          <a:srcRect/>
          <a:stretch/>
        </p:blipFill>
        <p:spPr>
          <a:xfrm>
            <a:off x="5513704" y="780019"/>
            <a:ext cx="2300963" cy="2300963"/>
          </a:xfrm>
          <a:prstGeom prst="rect">
            <a:avLst/>
          </a:prstGeom>
        </p:spPr>
      </p:pic>
    </p:spTree>
    <p:extLst>
      <p:ext uri="{BB962C8B-B14F-4D97-AF65-F5344CB8AC3E}">
        <p14:creationId xmlns:p14="http://schemas.microsoft.com/office/powerpoint/2010/main" val="368455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8071" y="363537"/>
            <a:ext cx="9331425" cy="1325563"/>
          </a:xfrm>
        </p:spPr>
        <p:txBody>
          <a:bodyPr/>
          <a:lstStyle/>
          <a:p>
            <a:r>
              <a:rPr lang="fi-FI" smtClean="0"/>
              <a:t>Muokkaa perustyyl. napsautt.</a:t>
            </a:r>
            <a:endParaRPr lang="fi-FI" dirty="0"/>
          </a:p>
        </p:txBody>
      </p:sp>
      <p:sp>
        <p:nvSpPr>
          <p:cNvPr id="8" name="Picture Placeholder 7">
            <a:extLst>
              <a:ext uri="{FF2B5EF4-FFF2-40B4-BE49-F238E27FC236}">
                <a16:creationId xmlns:a16="http://schemas.microsoft.com/office/drawing/2014/main" id="{DBD86E45-3990-8C41-BC33-6BDA229D4001}"/>
              </a:ext>
            </a:extLst>
          </p:cNvPr>
          <p:cNvSpPr>
            <a:spLocks noGrp="1"/>
          </p:cNvSpPr>
          <p:nvPr>
            <p:ph type="pic" sz="quarter" idx="15"/>
          </p:nvPr>
        </p:nvSpPr>
        <p:spPr>
          <a:xfrm>
            <a:off x="0" y="1997075"/>
            <a:ext cx="12192000" cy="4860925"/>
          </a:xfrm>
          <a:prstGeom prst="rect">
            <a:avLst/>
          </a:prstGeom>
          <a:noFill/>
        </p:spPr>
        <p:txBody>
          <a:bodyPr/>
          <a:lstStyle>
            <a:lvl1pPr>
              <a:defRPr>
                <a:noFill/>
              </a:defRPr>
            </a:lvl1pPr>
          </a:lstStyle>
          <a:p>
            <a:r>
              <a:rPr lang="fi-FI" smtClean="0"/>
              <a:t>Lisää kuva napsauttamalla kuvaketta</a:t>
            </a:r>
            <a:endParaRPr lang="fi-FI" dirty="0"/>
          </a:p>
        </p:txBody>
      </p:sp>
    </p:spTree>
    <p:extLst>
      <p:ext uri="{BB962C8B-B14F-4D97-AF65-F5344CB8AC3E}">
        <p14:creationId xmlns:p14="http://schemas.microsoft.com/office/powerpoint/2010/main" val="92100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863E5C31-2334-524E-8E33-9C7D15606053}"/>
              </a:ext>
            </a:extLst>
          </p:cNvPr>
          <p:cNvSpPr/>
          <p:nvPr userDrawn="1"/>
        </p:nvSpPr>
        <p:spPr>
          <a:xfrm>
            <a:off x="546652" y="711821"/>
            <a:ext cx="10521841" cy="508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hasCustomPrompt="1"/>
          </p:nvPr>
        </p:nvSpPr>
        <p:spPr>
          <a:xfrm>
            <a:off x="654669" y="823981"/>
            <a:ext cx="9331425" cy="359879"/>
          </a:xfrm>
        </p:spPr>
        <p:txBody>
          <a:bodyPr>
            <a:normAutofit/>
          </a:bodyPr>
          <a:lstStyle>
            <a:lvl1pPr>
              <a:defRPr sz="1800">
                <a:solidFill>
                  <a:schemeClr val="bg1"/>
                </a:solidFill>
              </a:defRPr>
            </a:lvl1pPr>
          </a:lstStyle>
          <a:p>
            <a:r>
              <a:rPr lang="en-US" dirty="0"/>
              <a:t>CLICK TO EDIT MASTER TITLE STYLE</a:t>
            </a:r>
            <a:endParaRPr lang="fi-FI" dirty="0"/>
          </a:p>
        </p:txBody>
      </p:sp>
      <p:sp>
        <p:nvSpPr>
          <p:cNvPr id="17" name="Content Placeholder 2">
            <a:extLst>
              <a:ext uri="{FF2B5EF4-FFF2-40B4-BE49-F238E27FC236}">
                <a16:creationId xmlns:a16="http://schemas.microsoft.com/office/drawing/2014/main" id="{7E176F6A-01A6-934C-8D67-45342515AD1B}"/>
              </a:ext>
            </a:extLst>
          </p:cNvPr>
          <p:cNvSpPr>
            <a:spLocks noGrp="1"/>
          </p:cNvSpPr>
          <p:nvPr>
            <p:ph sz="quarter" idx="15"/>
          </p:nvPr>
        </p:nvSpPr>
        <p:spPr>
          <a:xfrm>
            <a:off x="546652" y="1700213"/>
            <a:ext cx="10807148" cy="4320000"/>
          </a:xfrm>
          <a:prstGeom prst="rect">
            <a:avLst/>
          </a:prstGeo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1" name="Text Placeholder 18">
            <a:extLst>
              <a:ext uri="{FF2B5EF4-FFF2-40B4-BE49-F238E27FC236}">
                <a16:creationId xmlns:a16="http://schemas.microsoft.com/office/drawing/2014/main" id="{D2AF91DE-F1F2-C648-8839-8281FD2DDE4F}"/>
              </a:ext>
            </a:extLst>
          </p:cNvPr>
          <p:cNvSpPr>
            <a:spLocks noGrp="1"/>
          </p:cNvSpPr>
          <p:nvPr>
            <p:ph type="body" sz="quarter" idx="14"/>
          </p:nvPr>
        </p:nvSpPr>
        <p:spPr>
          <a:xfrm>
            <a:off x="10667998" y="437322"/>
            <a:ext cx="1082399" cy="1082399"/>
          </a:xfrm>
          <a:prstGeom prst="rect">
            <a:avLst/>
          </a:prstGeom>
          <a:blipFill dpi="0" rotWithShape="1">
            <a:blip r:embed="rId2">
              <a:extLst>
                <a:ext uri="{96DAC541-7B7A-43D3-8B79-37D633B846F1}">
                  <asvg:svgBlip xmlns:asvg="http://schemas.microsoft.com/office/drawing/2016/SVG/main" xmlns="" r:embed="rId3"/>
                </a:ext>
              </a:extLst>
            </a:blip>
            <a:srcRect/>
            <a:stretch>
              <a:fillRect/>
            </a:stretch>
          </a:blipFill>
        </p:spPr>
        <p:txBody>
          <a:bodyPr/>
          <a:lstStyle>
            <a:lvl1pPr>
              <a:defRPr>
                <a:noFill/>
              </a:defRPr>
            </a:lvl1pPr>
          </a:lstStyle>
          <a:p>
            <a:pPr lvl="0"/>
            <a:r>
              <a:rPr lang="fi-FI" smtClean="0"/>
              <a:t>Muokkaa tekstin perustyylejä</a:t>
            </a:r>
          </a:p>
        </p:txBody>
      </p:sp>
    </p:spTree>
    <p:extLst>
      <p:ext uri="{BB962C8B-B14F-4D97-AF65-F5344CB8AC3E}">
        <p14:creationId xmlns:p14="http://schemas.microsoft.com/office/powerpoint/2010/main" val="1050137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6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a:xfrm>
            <a:off x="546652" y="6356350"/>
            <a:ext cx="2743200" cy="365125"/>
          </a:xfrm>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6652" y="2367278"/>
            <a:ext cx="4227129" cy="804322"/>
          </a:xfrm>
        </p:spPr>
        <p:txBody>
          <a:bodyPr/>
          <a:lstStyle>
            <a:lvl1pPr>
              <a:lnSpc>
                <a:spcPct val="100000"/>
              </a:lnSpc>
              <a:defRPr/>
            </a:lvl1pPr>
          </a:lstStyle>
          <a:p>
            <a:r>
              <a:rPr lang="fi-FI" smtClean="0"/>
              <a:t>Muokkaa perustyyl. napsautt.</a:t>
            </a:r>
            <a:endParaRPr lang="fi-FI" dirty="0"/>
          </a:p>
        </p:txBody>
      </p:sp>
      <p:pic>
        <p:nvPicPr>
          <p:cNvPr id="10" name="Picture 9">
            <a:extLst>
              <a:ext uri="{FF2B5EF4-FFF2-40B4-BE49-F238E27FC236}">
                <a16:creationId xmlns:a16="http://schemas.microsoft.com/office/drawing/2014/main" id="{EF9FA8AB-BB8B-FC4A-AF5D-635FF05DC168}"/>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a:stretch/>
        </p:blipFill>
        <p:spPr>
          <a:xfrm>
            <a:off x="10223500" y="491783"/>
            <a:ext cx="1415429" cy="1415429"/>
          </a:xfrm>
          <a:prstGeom prst="rect">
            <a:avLst/>
          </a:prstGeom>
        </p:spPr>
      </p:pic>
      <p:pic>
        <p:nvPicPr>
          <p:cNvPr id="14" name="Picture 13">
            <a:extLst>
              <a:ext uri="{FF2B5EF4-FFF2-40B4-BE49-F238E27FC236}">
                <a16:creationId xmlns:a16="http://schemas.microsoft.com/office/drawing/2014/main" id="{4A52BF82-C81F-0C4A-A82D-82CB307EC768}"/>
              </a:ext>
            </a:extLst>
          </p:cNvPr>
          <p:cNvPicPr>
            <a:picLocks noChangeAspect="1"/>
          </p:cNvPicPr>
          <p:nvPr userDrawn="1"/>
        </p:nvPicPr>
        <p:blipFill>
          <a:blip r:embed="rId4"/>
          <a:srcRect/>
          <a:stretch/>
        </p:blipFill>
        <p:spPr>
          <a:xfrm>
            <a:off x="5784230" y="2809622"/>
            <a:ext cx="5803898" cy="2889756"/>
          </a:xfrm>
          <a:prstGeom prst="rect">
            <a:avLst/>
          </a:prstGeom>
        </p:spPr>
      </p:pic>
      <p:sp>
        <p:nvSpPr>
          <p:cNvPr id="17" name="Text Placeholder 8">
            <a:extLst>
              <a:ext uri="{FF2B5EF4-FFF2-40B4-BE49-F238E27FC236}">
                <a16:creationId xmlns:a16="http://schemas.microsoft.com/office/drawing/2014/main" id="{ED9336C4-E310-BA4B-A124-ED4F9F01C849}"/>
              </a:ext>
            </a:extLst>
          </p:cNvPr>
          <p:cNvSpPr>
            <a:spLocks noGrp="1"/>
          </p:cNvSpPr>
          <p:nvPr>
            <p:ph type="body" sz="quarter" idx="13"/>
          </p:nvPr>
        </p:nvSpPr>
        <p:spPr>
          <a:xfrm>
            <a:off x="546652" y="4137706"/>
            <a:ext cx="4246562" cy="1252537"/>
          </a:xfrm>
          <a:prstGeom prst="rect">
            <a:avLst/>
          </a:prstGeom>
        </p:spPr>
        <p:txBody>
          <a:bodyPr/>
          <a:lstStyle>
            <a:lvl1pPr>
              <a:defRPr>
                <a:solidFill>
                  <a:schemeClr val="tx2"/>
                </a:solidFill>
              </a:defRPr>
            </a:lvl1pPr>
          </a:lstStyle>
          <a:p>
            <a:pPr lvl="0"/>
            <a:r>
              <a:rPr lang="fi-FI" smtClean="0"/>
              <a:t>Muokkaa tekstin perustyylejä</a:t>
            </a:r>
          </a:p>
        </p:txBody>
      </p:sp>
      <p:sp>
        <p:nvSpPr>
          <p:cNvPr id="22" name="Text Placeholder 21">
            <a:extLst>
              <a:ext uri="{FF2B5EF4-FFF2-40B4-BE49-F238E27FC236}">
                <a16:creationId xmlns:a16="http://schemas.microsoft.com/office/drawing/2014/main" id="{012D131F-40A5-7E4C-BE29-21F2CD793E29}"/>
              </a:ext>
            </a:extLst>
          </p:cNvPr>
          <p:cNvSpPr>
            <a:spLocks noGrp="1"/>
          </p:cNvSpPr>
          <p:nvPr>
            <p:ph type="body" sz="quarter" idx="14"/>
          </p:nvPr>
        </p:nvSpPr>
        <p:spPr>
          <a:xfrm>
            <a:off x="546652" y="3393375"/>
            <a:ext cx="4246562" cy="466725"/>
          </a:xfrm>
          <a:prstGeom prst="rect">
            <a:avLst/>
          </a:prstGeom>
        </p:spPr>
        <p:txBody>
          <a:bodyPr/>
          <a:lstStyle/>
          <a:p>
            <a:pPr lvl="0"/>
            <a:r>
              <a:rPr lang="fi-FI" smtClean="0"/>
              <a:t>Muokkaa tekstin perustyylejä</a:t>
            </a:r>
          </a:p>
        </p:txBody>
      </p:sp>
      <p:sp>
        <p:nvSpPr>
          <p:cNvPr id="27" name="Text Placeholder 8">
            <a:extLst>
              <a:ext uri="{FF2B5EF4-FFF2-40B4-BE49-F238E27FC236}">
                <a16:creationId xmlns:a16="http://schemas.microsoft.com/office/drawing/2014/main" id="{3FFDB904-AAFE-B246-99E3-E5C227AF87B7}"/>
              </a:ext>
            </a:extLst>
          </p:cNvPr>
          <p:cNvSpPr>
            <a:spLocks noGrp="1"/>
          </p:cNvSpPr>
          <p:nvPr>
            <p:ph type="body" sz="quarter" idx="17"/>
          </p:nvPr>
        </p:nvSpPr>
        <p:spPr>
          <a:xfrm>
            <a:off x="7397749" y="743884"/>
            <a:ext cx="2576514" cy="911225"/>
          </a:xfrm>
          <a:prstGeom prst="rect">
            <a:avLst/>
          </a:prstGeom>
        </p:spPr>
        <p:txBody>
          <a:bodyPr/>
          <a:lstStyle>
            <a:lvl1pPr algn="r">
              <a:lnSpc>
                <a:spcPct val="100000"/>
              </a:lnSpc>
              <a:spcBef>
                <a:spcPts val="0"/>
              </a:spcBef>
              <a:defRPr>
                <a:solidFill>
                  <a:schemeClr val="tx2"/>
                </a:solidFill>
              </a:defRPr>
            </a:lvl1pPr>
          </a:lstStyle>
          <a:p>
            <a:pPr lvl="0"/>
            <a:r>
              <a:rPr lang="fi-FI" smtClean="0"/>
              <a:t>Muokkaa tekstin perustyylejä</a:t>
            </a:r>
          </a:p>
        </p:txBody>
      </p:sp>
    </p:spTree>
    <p:extLst>
      <p:ext uri="{BB962C8B-B14F-4D97-AF65-F5344CB8AC3E}">
        <p14:creationId xmlns:p14="http://schemas.microsoft.com/office/powerpoint/2010/main" val="18658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47DA5-A0C9-1546-A846-5A051283CB70}"/>
              </a:ext>
            </a:extLst>
          </p:cNvPr>
          <p:cNvSpPr>
            <a:spLocks noGrp="1"/>
          </p:cNvSpPr>
          <p:nvPr>
            <p:ph type="title"/>
          </p:nvPr>
        </p:nvSpPr>
        <p:spPr>
          <a:xfrm>
            <a:off x="546652" y="365125"/>
            <a:ext cx="9877508" cy="1325563"/>
          </a:xfrm>
        </p:spPr>
        <p:txBody>
          <a:bodyPr/>
          <a:lstStyle/>
          <a:p>
            <a:r>
              <a:rPr lang="fi-FI" smtClean="0"/>
              <a:t>Muokkaa perustyyl. napsautt.</a:t>
            </a:r>
            <a:endParaRPr lang="fi-FI" dirty="0"/>
          </a:p>
        </p:txBody>
      </p:sp>
      <p:sp>
        <p:nvSpPr>
          <p:cNvPr id="3" name="Date Placeholder 2">
            <a:extLst>
              <a:ext uri="{FF2B5EF4-FFF2-40B4-BE49-F238E27FC236}">
                <a16:creationId xmlns:a16="http://schemas.microsoft.com/office/drawing/2014/main" id="{BF128CF5-6F1F-A342-BE32-9924394EC436}"/>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4" name="Footer Placeholder 3">
            <a:extLst>
              <a:ext uri="{FF2B5EF4-FFF2-40B4-BE49-F238E27FC236}">
                <a16:creationId xmlns:a16="http://schemas.microsoft.com/office/drawing/2014/main" id="{415B1B62-A26C-204B-8676-FD624DF0F403}"/>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229ACD7A-47DF-2543-9E2E-F30E90C7F4DA}"/>
              </a:ext>
            </a:extLst>
          </p:cNvPr>
          <p:cNvSpPr>
            <a:spLocks noGrp="1"/>
          </p:cNvSpPr>
          <p:nvPr>
            <p:ph type="sldNum" sz="quarter" idx="12"/>
          </p:nvPr>
        </p:nvSpPr>
        <p:spPr/>
        <p:txBody>
          <a:bodyPr/>
          <a:lstStyle/>
          <a:p>
            <a:fld id="{F6975956-C45A-444E-9050-E8F36A744109}" type="slidenum">
              <a:rPr lang="fi-FI" smtClean="0"/>
              <a:t>‹#›</a:t>
            </a:fld>
            <a:endParaRPr lang="fi-FI"/>
          </a:p>
        </p:txBody>
      </p:sp>
    </p:spTree>
    <p:extLst>
      <p:ext uri="{BB962C8B-B14F-4D97-AF65-F5344CB8AC3E}">
        <p14:creationId xmlns:p14="http://schemas.microsoft.com/office/powerpoint/2010/main" val="1491732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9AF49E-4591-9A48-8C26-07811A8516D2}"/>
              </a:ext>
            </a:extLst>
          </p:cNvPr>
          <p:cNvSpPr>
            <a:spLocks noGrp="1"/>
          </p:cNvSpPr>
          <p:nvPr>
            <p:ph type="dt" sz="half" idx="10"/>
          </p:nvPr>
        </p:nvSpPr>
        <p:spPr/>
        <p:txBody>
          <a:bodyPr/>
          <a:lstStyle/>
          <a:p>
            <a:fld id="{A415DF49-1446-7B45-AC41-8120F8712E53}" type="datetimeFigureOut">
              <a:rPr lang="fi-FI" smtClean="0"/>
              <a:t>27.10.2021</a:t>
            </a:fld>
            <a:endParaRPr lang="fi-FI" dirty="0"/>
          </a:p>
        </p:txBody>
      </p:sp>
      <p:sp>
        <p:nvSpPr>
          <p:cNvPr id="3" name="Footer Placeholder 2">
            <a:extLst>
              <a:ext uri="{FF2B5EF4-FFF2-40B4-BE49-F238E27FC236}">
                <a16:creationId xmlns:a16="http://schemas.microsoft.com/office/drawing/2014/main" id="{249727E1-70F4-F441-A512-427448FDAA3B}"/>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4E53B88B-353C-AA4B-BB7C-844EF0646EA2}"/>
              </a:ext>
            </a:extLst>
          </p:cNvPr>
          <p:cNvSpPr>
            <a:spLocks noGrp="1"/>
          </p:cNvSpPr>
          <p:nvPr>
            <p:ph type="sldNum" sz="quarter" idx="12"/>
          </p:nvPr>
        </p:nvSpPr>
        <p:spPr/>
        <p:txBody>
          <a:bodyPr/>
          <a:lstStyle/>
          <a:p>
            <a:fld id="{F6975956-C45A-444E-9050-E8F36A744109}" type="slidenum">
              <a:rPr lang="fi-FI" smtClean="0"/>
              <a:t>‹#›</a:t>
            </a:fld>
            <a:endParaRPr lang="fi-FI"/>
          </a:p>
        </p:txBody>
      </p:sp>
    </p:spTree>
    <p:extLst>
      <p:ext uri="{BB962C8B-B14F-4D97-AF65-F5344CB8AC3E}">
        <p14:creationId xmlns:p14="http://schemas.microsoft.com/office/powerpoint/2010/main" val="320434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7" name="Picture Placeholder 24">
            <a:extLst>
              <a:ext uri="{FF2B5EF4-FFF2-40B4-BE49-F238E27FC236}">
                <a16:creationId xmlns:a16="http://schemas.microsoft.com/office/drawing/2014/main" id="{44825299-1CBC-8E49-8EA6-1AD20B4261D1}"/>
              </a:ext>
            </a:extLst>
          </p:cNvPr>
          <p:cNvSpPr>
            <a:spLocks noGrp="1"/>
          </p:cNvSpPr>
          <p:nvPr>
            <p:ph type="pic" sz="quarter" idx="15"/>
          </p:nvPr>
        </p:nvSpPr>
        <p:spPr>
          <a:xfrm>
            <a:off x="6493404" y="640821"/>
            <a:ext cx="4860396" cy="5504804"/>
          </a:xfrm>
          <a:prstGeom prst="rect">
            <a:avLst/>
          </a:prstGeom>
          <a:noFill/>
        </p:spPr>
        <p:txBody>
          <a:bodyPr/>
          <a:lstStyle>
            <a:lvl1pPr>
              <a:defRPr>
                <a:noFill/>
              </a:defRPr>
            </a:lvl1pPr>
          </a:lstStyle>
          <a:p>
            <a:r>
              <a:rPr lang="fi-FI" smtClean="0"/>
              <a:t>Lisää kuva napsauttamalla kuvaketta</a:t>
            </a:r>
            <a:endParaRPr lang="fi-FI"/>
          </a:p>
        </p:txBody>
      </p:sp>
      <p:sp>
        <p:nvSpPr>
          <p:cNvPr id="8" name="Title 1">
            <a:extLst>
              <a:ext uri="{FF2B5EF4-FFF2-40B4-BE49-F238E27FC236}">
                <a16:creationId xmlns:a16="http://schemas.microsoft.com/office/drawing/2014/main" id="{C2727F43-1C8F-B34C-95DC-3285FA52D25C}"/>
              </a:ext>
            </a:extLst>
          </p:cNvPr>
          <p:cNvSpPr>
            <a:spLocks noGrp="1"/>
          </p:cNvSpPr>
          <p:nvPr>
            <p:ph type="title"/>
          </p:nvPr>
        </p:nvSpPr>
        <p:spPr>
          <a:xfrm>
            <a:off x="546652" y="640821"/>
            <a:ext cx="5765526" cy="1325563"/>
          </a:xfrm>
        </p:spPr>
        <p:txBody>
          <a:bodyPr/>
          <a:lstStyle/>
          <a:p>
            <a:r>
              <a:rPr lang="fi-FI" smtClean="0"/>
              <a:t>Muokkaa perustyyl. napsautt.</a:t>
            </a:r>
            <a:endParaRPr lang="fi-FI" dirty="0"/>
          </a:p>
        </p:txBody>
      </p:sp>
      <p:sp>
        <p:nvSpPr>
          <p:cNvPr id="9" name="Text Placeholder 9">
            <a:extLst>
              <a:ext uri="{FF2B5EF4-FFF2-40B4-BE49-F238E27FC236}">
                <a16:creationId xmlns:a16="http://schemas.microsoft.com/office/drawing/2014/main" id="{B7F56288-4DF8-1C44-A834-6C9DA451A8CB}"/>
              </a:ext>
            </a:extLst>
          </p:cNvPr>
          <p:cNvSpPr>
            <a:spLocks noGrp="1"/>
          </p:cNvSpPr>
          <p:nvPr>
            <p:ph type="body" sz="quarter" idx="13"/>
          </p:nvPr>
        </p:nvSpPr>
        <p:spPr>
          <a:xfrm>
            <a:off x="546652" y="2365513"/>
            <a:ext cx="5765526" cy="3780112"/>
          </a:xfrm>
          <a:prstGeom prst="rect">
            <a:avLst/>
          </a:prstGeom>
        </p:spPr>
        <p:txBody>
          <a:bodyPr>
            <a:normAutofit/>
          </a:bodyPr>
          <a:lstStyle>
            <a:lvl1pPr marL="274638" indent="-274638">
              <a:lnSpc>
                <a:spcPct val="100000"/>
              </a:lnSpc>
              <a:spcBef>
                <a:spcPts val="0"/>
              </a:spcBef>
              <a:buClr>
                <a:srgbClr val="53565A"/>
              </a:buClr>
              <a:buFont typeface="Arial" panose="020B0604020202020204" pitchFamily="34" charset="0"/>
              <a:buChar char="•"/>
              <a:tabLst/>
              <a:defRPr sz="3000" b="1" i="0">
                <a:solidFill>
                  <a:schemeClr val="tx2"/>
                </a:solidFill>
                <a:latin typeface="Myriad Pro" panose="020B0503030403020204" pitchFamily="34" charset="0"/>
              </a:defRPr>
            </a:lvl1pPr>
          </a:lstStyle>
          <a:p>
            <a:pPr lvl="0"/>
            <a:r>
              <a:rPr lang="fi-FI" smtClean="0"/>
              <a:t>Muokkaa tekstin perustyylejä</a:t>
            </a:r>
          </a:p>
        </p:txBody>
      </p:sp>
      <p:sp>
        <p:nvSpPr>
          <p:cNvPr id="11" name="Text Placeholder 18">
            <a:extLst>
              <a:ext uri="{FF2B5EF4-FFF2-40B4-BE49-F238E27FC236}">
                <a16:creationId xmlns:a16="http://schemas.microsoft.com/office/drawing/2014/main" id="{64AD0898-3F5B-174A-B937-25407F4E96CF}"/>
              </a:ext>
            </a:extLst>
          </p:cNvPr>
          <p:cNvSpPr>
            <a:spLocks noGrp="1"/>
          </p:cNvSpPr>
          <p:nvPr>
            <p:ph type="body" sz="quarter" idx="14"/>
          </p:nvPr>
        </p:nvSpPr>
        <p:spPr>
          <a:xfrm>
            <a:off x="10667998" y="437322"/>
            <a:ext cx="1082399" cy="1082399"/>
          </a:xfrm>
          <a:prstGeom prst="rect">
            <a:avLst/>
          </a:prstGeom>
          <a:blipFill dpi="0" rotWithShape="1">
            <a:blip r:embed="rId2">
              <a:extLst>
                <a:ext uri="{96DAC541-7B7A-43D3-8B79-37D633B846F1}">
                  <asvg:svgBlip xmlns:asvg="http://schemas.microsoft.com/office/drawing/2016/SVG/main" xmlns="" r:embed="rId3"/>
                </a:ext>
              </a:extLst>
            </a:blip>
            <a:srcRect/>
            <a:stretch>
              <a:fillRect/>
            </a:stretch>
          </a:blipFill>
        </p:spPr>
        <p:txBody>
          <a:bodyPr/>
          <a:lstStyle>
            <a:lvl1pPr>
              <a:defRPr>
                <a:noFill/>
              </a:defRPr>
            </a:lvl1pPr>
          </a:lstStyle>
          <a:p>
            <a:pPr lvl="0"/>
            <a:r>
              <a:rPr lang="fi-FI" smtClean="0"/>
              <a:t>Muokkaa tekstin perustyylejä</a:t>
            </a:r>
          </a:p>
        </p:txBody>
      </p:sp>
    </p:spTree>
    <p:extLst>
      <p:ext uri="{BB962C8B-B14F-4D97-AF65-F5344CB8AC3E}">
        <p14:creationId xmlns:p14="http://schemas.microsoft.com/office/powerpoint/2010/main" val="99020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6BCC6-270D-3A4D-B2E2-7BA56A80D3B1}"/>
              </a:ext>
            </a:extLst>
          </p:cNvPr>
          <p:cNvSpPr>
            <a:spLocks noGrp="1"/>
          </p:cNvSpPr>
          <p:nvPr>
            <p:ph type="body" idx="1"/>
          </p:nvPr>
        </p:nvSpPr>
        <p:spPr>
          <a:xfrm>
            <a:off x="518769" y="3886328"/>
            <a:ext cx="10787271" cy="1981072"/>
          </a:xfrm>
          <a:prstGeom prst="rect">
            <a:avLst/>
          </a:prstGeom>
        </p:spPr>
        <p:txBody>
          <a:bodyPr>
            <a:normAutofit/>
          </a:bodyPr>
          <a:lstStyle>
            <a:lvl1pPr marL="0" marR="0" indent="0" algn="l" defTabSz="914400" rtl="0" eaLnBrk="1" fontAlgn="auto" latinLnBrk="0" hangingPunct="1">
              <a:lnSpc>
                <a:spcPct val="100000"/>
              </a:lnSpc>
              <a:spcBef>
                <a:spcPts val="0"/>
              </a:spcBef>
              <a:spcAft>
                <a:spcPts val="700"/>
              </a:spcAft>
              <a:buClrTx/>
              <a:buSzTx/>
              <a:buFont typeface="Arial" panose="020B0604020202020204" pitchFamily="34" charset="0"/>
              <a:buNone/>
              <a:tabLst/>
              <a:defRPr sz="3600" b="1" i="0">
                <a:solidFill>
                  <a:schemeClr val="tx2"/>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mtClean="0"/>
              <a:t>Muokkaa tekstin perustyylejä</a:t>
            </a:r>
          </a:p>
        </p:txBody>
      </p:sp>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0" name="Picture Placeholder 9">
            <a:extLst>
              <a:ext uri="{FF2B5EF4-FFF2-40B4-BE49-F238E27FC236}">
                <a16:creationId xmlns:a16="http://schemas.microsoft.com/office/drawing/2014/main" id="{F99102C7-DACE-EA43-979B-DADCB8F5522D}"/>
              </a:ext>
            </a:extLst>
          </p:cNvPr>
          <p:cNvSpPr>
            <a:spLocks noGrp="1"/>
          </p:cNvSpPr>
          <p:nvPr>
            <p:ph type="pic" sz="quarter" idx="13"/>
          </p:nvPr>
        </p:nvSpPr>
        <p:spPr>
          <a:xfrm>
            <a:off x="0" y="0"/>
            <a:ext cx="12192000" cy="3036888"/>
          </a:xfrm>
          <a:prstGeom prst="rect">
            <a:avLst/>
          </a:prstGeom>
          <a:noFill/>
        </p:spPr>
        <p:txBody>
          <a:bodyPr/>
          <a:lstStyle>
            <a:lvl1pPr>
              <a:defRPr>
                <a:noFill/>
              </a:defRPr>
            </a:lvl1pPr>
          </a:lstStyle>
          <a:p>
            <a:r>
              <a:rPr lang="fi-FI" smtClean="0"/>
              <a:t>Lisää kuva napsauttamalla kuvaketta</a:t>
            </a:r>
            <a:endParaRPr lang="fi-FI"/>
          </a:p>
        </p:txBody>
      </p:sp>
    </p:spTree>
    <p:extLst>
      <p:ext uri="{BB962C8B-B14F-4D97-AF65-F5344CB8AC3E}">
        <p14:creationId xmlns:p14="http://schemas.microsoft.com/office/powerpoint/2010/main" val="171188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6BCC6-270D-3A4D-B2E2-7BA56A80D3B1}"/>
              </a:ext>
            </a:extLst>
          </p:cNvPr>
          <p:cNvSpPr>
            <a:spLocks noGrp="1"/>
          </p:cNvSpPr>
          <p:nvPr>
            <p:ph type="body" idx="1"/>
          </p:nvPr>
        </p:nvSpPr>
        <p:spPr>
          <a:xfrm>
            <a:off x="566529" y="2063115"/>
            <a:ext cx="6564312" cy="1500187"/>
          </a:xfrm>
          <a:prstGeom prst="rect">
            <a:avLst/>
          </a:prstGeom>
        </p:spPr>
        <p:txBody>
          <a:bodyPr>
            <a:normAutofit/>
          </a:bodyPr>
          <a:lstStyle>
            <a:lvl1pPr marL="0" indent="0">
              <a:lnSpc>
                <a:spcPct val="100000"/>
              </a:lnSpc>
              <a:spcBef>
                <a:spcPts val="0"/>
              </a:spcBef>
              <a:buNone/>
              <a:defRPr sz="3600" b="1" i="0">
                <a:solidFill>
                  <a:schemeClr val="tx2"/>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ext Placeholder 8">
            <a:extLst>
              <a:ext uri="{FF2B5EF4-FFF2-40B4-BE49-F238E27FC236}">
                <a16:creationId xmlns:a16="http://schemas.microsoft.com/office/drawing/2014/main" id="{CCA3E203-1029-D44A-99C7-E993FE8457D4}"/>
              </a:ext>
            </a:extLst>
          </p:cNvPr>
          <p:cNvSpPr>
            <a:spLocks noGrp="1"/>
          </p:cNvSpPr>
          <p:nvPr>
            <p:ph type="body" sz="quarter" idx="13"/>
          </p:nvPr>
        </p:nvSpPr>
        <p:spPr>
          <a:xfrm>
            <a:off x="566529" y="3820206"/>
            <a:ext cx="6564312" cy="1252537"/>
          </a:xfrm>
          <a:prstGeom prst="rect">
            <a:avLst/>
          </a:prstGeom>
        </p:spPr>
        <p:txBody>
          <a:bodyPr/>
          <a:lstStyle>
            <a:lvl1pPr>
              <a:lnSpc>
                <a:spcPct val="100000"/>
              </a:lnSpc>
              <a:spcBef>
                <a:spcPts val="0"/>
              </a:spcBef>
              <a:defRPr>
                <a:solidFill>
                  <a:schemeClr val="tx2"/>
                </a:solidFill>
              </a:defRPr>
            </a:lvl1pPr>
          </a:lstStyle>
          <a:p>
            <a:pPr lvl="0"/>
            <a:r>
              <a:rPr lang="fi-FI" smtClean="0"/>
              <a:t>Muokkaa tekstin perustyylejä</a:t>
            </a:r>
          </a:p>
        </p:txBody>
      </p:sp>
      <p:pic>
        <p:nvPicPr>
          <p:cNvPr id="10" name="Picture 7">
            <a:extLst>
              <a:ext uri="{FF2B5EF4-FFF2-40B4-BE49-F238E27FC236}">
                <a16:creationId xmlns:a16="http://schemas.microsoft.com/office/drawing/2014/main" id="{F8D21BF8-F2EB-5947-A907-38C3241FC06F}"/>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a:stretch/>
        </p:blipFill>
        <p:spPr>
          <a:xfrm>
            <a:off x="7628651" y="1397654"/>
            <a:ext cx="4070991" cy="4070991"/>
          </a:xfrm>
          <a:prstGeom prst="rect">
            <a:avLst/>
          </a:prstGeom>
        </p:spPr>
      </p:pic>
    </p:spTree>
    <p:extLst>
      <p:ext uri="{BB962C8B-B14F-4D97-AF65-F5344CB8AC3E}">
        <p14:creationId xmlns:p14="http://schemas.microsoft.com/office/powerpoint/2010/main" val="410301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1" name="Title 1">
            <a:extLst>
              <a:ext uri="{FF2B5EF4-FFF2-40B4-BE49-F238E27FC236}">
                <a16:creationId xmlns:a16="http://schemas.microsoft.com/office/drawing/2014/main" id="{FD3A2109-DA11-3742-983D-F38B49A20182}"/>
              </a:ext>
            </a:extLst>
          </p:cNvPr>
          <p:cNvSpPr>
            <a:spLocks noGrp="1"/>
          </p:cNvSpPr>
          <p:nvPr>
            <p:ph type="title"/>
          </p:nvPr>
        </p:nvSpPr>
        <p:spPr>
          <a:xfrm>
            <a:off x="546651" y="365124"/>
            <a:ext cx="9679743" cy="1325563"/>
          </a:xfrm>
        </p:spPr>
        <p:txBody>
          <a:bodyPr/>
          <a:lstStyle>
            <a:lvl1pPr>
              <a:lnSpc>
                <a:spcPct val="100000"/>
              </a:lnSpc>
              <a:defRPr/>
            </a:lvl1pPr>
          </a:lstStyle>
          <a:p>
            <a:r>
              <a:rPr lang="fi-FI" smtClean="0"/>
              <a:t>Muokkaa perustyyl. napsautt.</a:t>
            </a:r>
            <a:endParaRPr lang="fi-FI" dirty="0"/>
          </a:p>
        </p:txBody>
      </p:sp>
      <p:sp>
        <p:nvSpPr>
          <p:cNvPr id="9" name="Text Placeholder 2">
            <a:extLst>
              <a:ext uri="{FF2B5EF4-FFF2-40B4-BE49-F238E27FC236}">
                <a16:creationId xmlns:a16="http://schemas.microsoft.com/office/drawing/2014/main" id="{67B765B0-6361-C04D-ADC5-B6CEF6BA18AC}"/>
              </a:ext>
            </a:extLst>
          </p:cNvPr>
          <p:cNvSpPr>
            <a:spLocks noGrp="1"/>
          </p:cNvSpPr>
          <p:nvPr>
            <p:ph idx="1"/>
          </p:nvPr>
        </p:nvSpPr>
        <p:spPr>
          <a:xfrm>
            <a:off x="546652" y="1825625"/>
            <a:ext cx="10807148" cy="4320000"/>
          </a:xfrm>
          <a:prstGeom prst="rect">
            <a:avLst/>
          </a:prstGeom>
        </p:spPr>
        <p:txBody>
          <a:bodyPr vert="horz" lIns="91440" tIns="45720" rIns="91440" bIns="45720" rtlCol="0">
            <a:norm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235476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6CC2B74-5380-1D42-B8B4-5220FCC22361}"/>
              </a:ext>
            </a:extLst>
          </p:cNvPr>
          <p:cNvSpPr>
            <a:spLocks noGrp="1"/>
          </p:cNvSpPr>
          <p:nvPr>
            <p:ph sz="quarter" idx="17"/>
          </p:nvPr>
        </p:nvSpPr>
        <p:spPr>
          <a:xfrm>
            <a:off x="546100" y="1825625"/>
            <a:ext cx="5256213"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2" name="Title 1">
            <a:extLst>
              <a:ext uri="{FF2B5EF4-FFF2-40B4-BE49-F238E27FC236}">
                <a16:creationId xmlns:a16="http://schemas.microsoft.com/office/drawing/2014/main" id="{DCAB2B32-9E63-1B46-A1A3-79427135D136}"/>
              </a:ext>
            </a:extLst>
          </p:cNvPr>
          <p:cNvSpPr>
            <a:spLocks noGrp="1"/>
          </p:cNvSpPr>
          <p:nvPr>
            <p:ph type="title"/>
          </p:nvPr>
        </p:nvSpPr>
        <p:spPr>
          <a:xfrm>
            <a:off x="546651" y="365124"/>
            <a:ext cx="9679743" cy="1325563"/>
          </a:xfrm>
        </p:spPr>
        <p:txBody>
          <a:bodyPr/>
          <a:lstStyle/>
          <a:p>
            <a:r>
              <a:rPr lang="fi-FI" smtClean="0"/>
              <a:t>Muokkaa perustyyl. napsautt.</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1" name="Content Placeholder 10">
            <a:extLst>
              <a:ext uri="{FF2B5EF4-FFF2-40B4-BE49-F238E27FC236}">
                <a16:creationId xmlns:a16="http://schemas.microsoft.com/office/drawing/2014/main" id="{35F580E7-BB1C-1D49-A3CF-7CD1DBB0C7F7}"/>
              </a:ext>
            </a:extLst>
          </p:cNvPr>
          <p:cNvSpPr>
            <a:spLocks noGrp="1"/>
          </p:cNvSpPr>
          <p:nvPr>
            <p:ph sz="quarter" idx="18"/>
          </p:nvPr>
        </p:nvSpPr>
        <p:spPr>
          <a:xfrm>
            <a:off x="6094413" y="1825625"/>
            <a:ext cx="5259387"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1142684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6CC2B74-5380-1D42-B8B4-5220FCC22361}"/>
              </a:ext>
            </a:extLst>
          </p:cNvPr>
          <p:cNvSpPr>
            <a:spLocks noGrp="1"/>
          </p:cNvSpPr>
          <p:nvPr>
            <p:ph sz="quarter" idx="17"/>
          </p:nvPr>
        </p:nvSpPr>
        <p:spPr>
          <a:xfrm>
            <a:off x="546100" y="1825625"/>
            <a:ext cx="5259387"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2" name="Title 1">
            <a:extLst>
              <a:ext uri="{FF2B5EF4-FFF2-40B4-BE49-F238E27FC236}">
                <a16:creationId xmlns:a16="http://schemas.microsoft.com/office/drawing/2014/main" id="{DCAB2B32-9E63-1B46-A1A3-79427135D136}"/>
              </a:ext>
            </a:extLst>
          </p:cNvPr>
          <p:cNvSpPr>
            <a:spLocks noGrp="1"/>
          </p:cNvSpPr>
          <p:nvPr>
            <p:ph type="title"/>
          </p:nvPr>
        </p:nvSpPr>
        <p:spPr>
          <a:xfrm>
            <a:off x="546651" y="365125"/>
            <a:ext cx="9679743" cy="1325563"/>
          </a:xfrm>
        </p:spPr>
        <p:txBody>
          <a:bodyPr/>
          <a:lstStyle/>
          <a:p>
            <a:r>
              <a:rPr lang="fi-FI" smtClean="0"/>
              <a:t>Muokkaa perustyyl. napsautt.</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8" name="Picture Placeholder 7">
            <a:extLst>
              <a:ext uri="{FF2B5EF4-FFF2-40B4-BE49-F238E27FC236}">
                <a16:creationId xmlns:a16="http://schemas.microsoft.com/office/drawing/2014/main" id="{D4D815D6-5497-F04E-8A79-7628C007DCDA}"/>
              </a:ext>
            </a:extLst>
          </p:cNvPr>
          <p:cNvSpPr>
            <a:spLocks noGrp="1"/>
          </p:cNvSpPr>
          <p:nvPr>
            <p:ph type="pic" sz="quarter" idx="19"/>
          </p:nvPr>
        </p:nvSpPr>
        <p:spPr>
          <a:xfrm>
            <a:off x="6094413" y="1825625"/>
            <a:ext cx="5259387" cy="4320000"/>
          </a:xfrm>
        </p:spPr>
        <p:txBody>
          <a:bodyPr/>
          <a:lstStyle>
            <a:lvl1pPr>
              <a:defRPr>
                <a:noFill/>
              </a:defRPr>
            </a:lvl1pPr>
          </a:lstStyle>
          <a:p>
            <a:r>
              <a:rPr lang="fi-FI" smtClean="0"/>
              <a:t>Lisää kuva napsauttamalla kuvaketta</a:t>
            </a:r>
            <a:endParaRPr lang="fi-FI"/>
          </a:p>
        </p:txBody>
      </p:sp>
    </p:spTree>
    <p:extLst>
      <p:ext uri="{BB962C8B-B14F-4D97-AF65-F5344CB8AC3E}">
        <p14:creationId xmlns:p14="http://schemas.microsoft.com/office/powerpoint/2010/main" val="365465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1885C684-7AC9-ED43-B448-F59203517B56}"/>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6" name="Footer Placeholder 5">
            <a:extLst>
              <a:ext uri="{FF2B5EF4-FFF2-40B4-BE49-F238E27FC236}">
                <a16:creationId xmlns:a16="http://schemas.microsoft.com/office/drawing/2014/main" id="{949ADB1B-39C6-774B-BBCF-17B9E8A85F73}"/>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28310F23-E718-A648-8574-9CCFF5C9A1E7}"/>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8" name="Title 1">
            <a:extLst>
              <a:ext uri="{FF2B5EF4-FFF2-40B4-BE49-F238E27FC236}">
                <a16:creationId xmlns:a16="http://schemas.microsoft.com/office/drawing/2014/main" id="{6449495B-9441-1B47-BE43-E3F25B5EC22B}"/>
              </a:ext>
            </a:extLst>
          </p:cNvPr>
          <p:cNvSpPr>
            <a:spLocks noGrp="1"/>
          </p:cNvSpPr>
          <p:nvPr>
            <p:ph type="title"/>
          </p:nvPr>
        </p:nvSpPr>
        <p:spPr>
          <a:xfrm>
            <a:off x="6019802" y="365124"/>
            <a:ext cx="4550227" cy="1325563"/>
          </a:xfrm>
        </p:spPr>
        <p:txBody>
          <a:bodyPr/>
          <a:lstStyle/>
          <a:p>
            <a:r>
              <a:rPr lang="fi-FI" smtClean="0"/>
              <a:t>Muokkaa perustyyl. napsautt.</a:t>
            </a:r>
            <a:endParaRPr lang="fi-FI" dirty="0"/>
          </a:p>
        </p:txBody>
      </p:sp>
      <p:sp>
        <p:nvSpPr>
          <p:cNvPr id="13" name="Picture Placeholder 12">
            <a:extLst>
              <a:ext uri="{FF2B5EF4-FFF2-40B4-BE49-F238E27FC236}">
                <a16:creationId xmlns:a16="http://schemas.microsoft.com/office/drawing/2014/main" id="{F7937AF5-84C7-1D47-A241-1F1E34DA7B93}"/>
              </a:ext>
            </a:extLst>
          </p:cNvPr>
          <p:cNvSpPr>
            <a:spLocks noGrp="1"/>
          </p:cNvSpPr>
          <p:nvPr>
            <p:ph type="pic" sz="quarter" idx="16"/>
          </p:nvPr>
        </p:nvSpPr>
        <p:spPr>
          <a:xfrm>
            <a:off x="-8878" y="0"/>
            <a:ext cx="5725886" cy="6858000"/>
          </a:xfrm>
          <a:prstGeom prst="rect">
            <a:avLst/>
          </a:prstGeom>
          <a:noFill/>
        </p:spPr>
        <p:txBody>
          <a:bodyPr/>
          <a:lstStyle>
            <a:lvl1pPr>
              <a:defRPr>
                <a:noFill/>
              </a:defRPr>
            </a:lvl1pPr>
          </a:lstStyle>
          <a:p>
            <a:r>
              <a:rPr lang="fi-FI" smtClean="0"/>
              <a:t>Lisää kuva napsauttamalla kuvaketta</a:t>
            </a:r>
            <a:endParaRPr lang="fi-FI"/>
          </a:p>
        </p:txBody>
      </p:sp>
      <p:sp>
        <p:nvSpPr>
          <p:cNvPr id="3" name="Content Placeholder 2">
            <a:extLst>
              <a:ext uri="{FF2B5EF4-FFF2-40B4-BE49-F238E27FC236}">
                <a16:creationId xmlns:a16="http://schemas.microsoft.com/office/drawing/2014/main" id="{57D9F540-8024-5145-97FC-BB923D7814D6}"/>
              </a:ext>
            </a:extLst>
          </p:cNvPr>
          <p:cNvSpPr>
            <a:spLocks noGrp="1"/>
          </p:cNvSpPr>
          <p:nvPr>
            <p:ph sz="quarter" idx="17"/>
          </p:nvPr>
        </p:nvSpPr>
        <p:spPr>
          <a:xfrm>
            <a:off x="6019802" y="1825625"/>
            <a:ext cx="5333998"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369878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60C9030-3BCE-4A41-BFEB-070A48CF0759}"/>
              </a:ext>
            </a:extLst>
          </p:cNvPr>
          <p:cNvSpPr>
            <a:spLocks noGrp="1"/>
          </p:cNvSpPr>
          <p:nvPr>
            <p:ph type="pic" sz="quarter" idx="22"/>
          </p:nvPr>
        </p:nvSpPr>
        <p:spPr>
          <a:xfrm>
            <a:off x="547688" y="1826255"/>
            <a:ext cx="3381887" cy="4320000"/>
          </a:xfrm>
        </p:spPr>
        <p:txBody>
          <a:bodyPr/>
          <a:lstStyle>
            <a:lvl1pPr>
              <a:defRPr/>
            </a:lvl1pPr>
          </a:lstStyle>
          <a:p>
            <a:r>
              <a:rPr lang="fi-FI" smtClean="0"/>
              <a:t>Lisää kuva napsauttamalla kuvaketta</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27.10.2021</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8071" y="365124"/>
            <a:ext cx="9331425" cy="1325563"/>
          </a:xfrm>
        </p:spPr>
        <p:txBody>
          <a:bodyPr/>
          <a:lstStyle/>
          <a:p>
            <a:r>
              <a:rPr lang="fi-FI" smtClean="0"/>
              <a:t>Muokkaa perustyyl. napsautt.</a:t>
            </a:r>
            <a:endParaRPr lang="fi-FI" dirty="0"/>
          </a:p>
        </p:txBody>
      </p:sp>
      <p:sp>
        <p:nvSpPr>
          <p:cNvPr id="17" name="Content Placeholder 2">
            <a:extLst>
              <a:ext uri="{FF2B5EF4-FFF2-40B4-BE49-F238E27FC236}">
                <a16:creationId xmlns:a16="http://schemas.microsoft.com/office/drawing/2014/main" id="{DA4DB7C0-E531-734B-9056-1CD73BAD244F}"/>
              </a:ext>
            </a:extLst>
          </p:cNvPr>
          <p:cNvSpPr>
            <a:spLocks noGrp="1"/>
          </p:cNvSpPr>
          <p:nvPr>
            <p:ph sz="quarter" idx="20"/>
          </p:nvPr>
        </p:nvSpPr>
        <p:spPr>
          <a:xfrm>
            <a:off x="4241885" y="1825625"/>
            <a:ext cx="3381887" cy="4320000"/>
          </a:xfrm>
          <a:noFill/>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8" name="Content Placeholder 2">
            <a:extLst>
              <a:ext uri="{FF2B5EF4-FFF2-40B4-BE49-F238E27FC236}">
                <a16:creationId xmlns:a16="http://schemas.microsoft.com/office/drawing/2014/main" id="{D9D533FA-5F8C-4946-9906-7EC87BB29C9B}"/>
              </a:ext>
            </a:extLst>
          </p:cNvPr>
          <p:cNvSpPr>
            <a:spLocks noGrp="1"/>
          </p:cNvSpPr>
          <p:nvPr>
            <p:ph sz="quarter" idx="21"/>
          </p:nvPr>
        </p:nvSpPr>
        <p:spPr>
          <a:xfrm>
            <a:off x="7971913" y="1825625"/>
            <a:ext cx="3381887" cy="4320000"/>
          </a:xfrm>
        </p:spPr>
        <p:txBody>
          <a:bodyPr>
            <a:no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65192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78044F-95F2-E445-A88A-0815BC564AC5}"/>
              </a:ext>
            </a:extLst>
          </p:cNvPr>
          <p:cNvSpPr>
            <a:spLocks noGrp="1"/>
          </p:cNvSpPr>
          <p:nvPr>
            <p:ph type="title"/>
          </p:nvPr>
        </p:nvSpPr>
        <p:spPr>
          <a:xfrm>
            <a:off x="546652" y="365125"/>
            <a:ext cx="9920121" cy="1325563"/>
          </a:xfrm>
          <a:prstGeom prst="rect">
            <a:avLst/>
          </a:prstGeom>
        </p:spPr>
        <p:txBody>
          <a:bodyPr vert="horz" lIns="91440" tIns="45720" rIns="91440" bIns="45720" rtlCol="0" anchor="ctr">
            <a:normAutofit/>
          </a:bodyPr>
          <a:lstStyle/>
          <a:p>
            <a:r>
              <a:rPr lang="fi-FI" smtClean="0"/>
              <a:t>Muokkaa perustyyl. napsautt.</a:t>
            </a:r>
            <a:endParaRPr lang="fi-FI" dirty="0"/>
          </a:p>
        </p:txBody>
      </p:sp>
      <p:sp>
        <p:nvSpPr>
          <p:cNvPr id="3" name="Text Placeholder 2">
            <a:extLst>
              <a:ext uri="{FF2B5EF4-FFF2-40B4-BE49-F238E27FC236}">
                <a16:creationId xmlns:a16="http://schemas.microsoft.com/office/drawing/2014/main" id="{8F76E47D-7C73-5C47-8FE0-2B25D166295A}"/>
              </a:ext>
            </a:extLst>
          </p:cNvPr>
          <p:cNvSpPr>
            <a:spLocks noGrp="1"/>
          </p:cNvSpPr>
          <p:nvPr>
            <p:ph type="body" idx="1"/>
          </p:nvPr>
        </p:nvSpPr>
        <p:spPr>
          <a:xfrm>
            <a:off x="546652" y="1825625"/>
            <a:ext cx="10807148" cy="43200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Date Placeholder 3">
            <a:extLst>
              <a:ext uri="{FF2B5EF4-FFF2-40B4-BE49-F238E27FC236}">
                <a16:creationId xmlns:a16="http://schemas.microsoft.com/office/drawing/2014/main" id="{37FF4DBD-BBE0-A142-A8D1-95B04D13D86C}"/>
              </a:ext>
            </a:extLst>
          </p:cNvPr>
          <p:cNvSpPr>
            <a:spLocks noGrp="1"/>
          </p:cNvSpPr>
          <p:nvPr>
            <p:ph type="dt" sz="half" idx="2"/>
          </p:nvPr>
        </p:nvSpPr>
        <p:spPr>
          <a:xfrm>
            <a:off x="546652" y="6356350"/>
            <a:ext cx="2743200" cy="365125"/>
          </a:xfrm>
          <a:prstGeom prst="rect">
            <a:avLst/>
          </a:prstGeom>
        </p:spPr>
        <p:txBody>
          <a:bodyPr vert="horz" lIns="91440" tIns="45720" rIns="91440" bIns="45720" rtlCol="0" anchor="ctr"/>
          <a:lstStyle>
            <a:lvl1pPr algn="l">
              <a:defRPr sz="1400" b="1" i="0">
                <a:solidFill>
                  <a:schemeClr val="accent3"/>
                </a:solidFill>
                <a:latin typeface="Myriad Pro" panose="020B0503030403020204" pitchFamily="34" charset="0"/>
                <a:cs typeface="Myanmar Text" panose="020B0502040204020203" pitchFamily="34" charset="0"/>
              </a:defRPr>
            </a:lvl1pPr>
          </a:lstStyle>
          <a:p>
            <a:fld id="{A415DF49-1446-7B45-AC41-8120F8712E53}" type="datetimeFigureOut">
              <a:rPr lang="fi-FI" smtClean="0"/>
              <a:pPr/>
              <a:t>27.10.2021</a:t>
            </a:fld>
            <a:endParaRPr lang="fi-FI" dirty="0"/>
          </a:p>
        </p:txBody>
      </p:sp>
      <p:sp>
        <p:nvSpPr>
          <p:cNvPr id="5" name="Footer Placeholder 4">
            <a:extLst>
              <a:ext uri="{FF2B5EF4-FFF2-40B4-BE49-F238E27FC236}">
                <a16:creationId xmlns:a16="http://schemas.microsoft.com/office/drawing/2014/main" id="{56561BD8-74BD-5C40-B7D2-3018038BC6DF}"/>
              </a:ext>
            </a:extLst>
          </p:cNvPr>
          <p:cNvSpPr>
            <a:spLocks noGrp="1"/>
          </p:cNvSpPr>
          <p:nvPr>
            <p:ph type="ftr" sz="quarter" idx="3"/>
          </p:nvPr>
        </p:nvSpPr>
        <p:spPr>
          <a:xfrm>
            <a:off x="8120271" y="6356350"/>
            <a:ext cx="2743200" cy="365125"/>
          </a:xfrm>
          <a:prstGeom prst="rect">
            <a:avLst/>
          </a:prstGeom>
        </p:spPr>
        <p:txBody>
          <a:bodyPr vert="horz" lIns="91440" tIns="45720" rIns="91440" bIns="45720" rtlCol="0" anchor="ctr"/>
          <a:lstStyle>
            <a:lvl1pPr algn="ctr">
              <a:defRPr sz="1400" b="1" i="0">
                <a:solidFill>
                  <a:schemeClr val="accent3"/>
                </a:solidFill>
                <a:latin typeface="Myriad Pro" panose="020B0503030403020204" pitchFamily="34" charset="0"/>
              </a:defRPr>
            </a:lvl1pPr>
          </a:lstStyle>
          <a:p>
            <a:endParaRPr lang="fi-FI" dirty="0"/>
          </a:p>
        </p:txBody>
      </p:sp>
      <p:sp>
        <p:nvSpPr>
          <p:cNvPr id="6" name="Slide Number Placeholder 5">
            <a:extLst>
              <a:ext uri="{FF2B5EF4-FFF2-40B4-BE49-F238E27FC236}">
                <a16:creationId xmlns:a16="http://schemas.microsoft.com/office/drawing/2014/main" id="{930B8818-FFCB-F449-9F4B-0A4ADD2FE152}"/>
              </a:ext>
            </a:extLst>
          </p:cNvPr>
          <p:cNvSpPr>
            <a:spLocks noGrp="1"/>
          </p:cNvSpPr>
          <p:nvPr>
            <p:ph type="sldNum" sz="quarter" idx="4"/>
          </p:nvPr>
        </p:nvSpPr>
        <p:spPr>
          <a:xfrm>
            <a:off x="10863471" y="6356350"/>
            <a:ext cx="490329" cy="365125"/>
          </a:xfrm>
          <a:prstGeom prst="rect">
            <a:avLst/>
          </a:prstGeom>
        </p:spPr>
        <p:txBody>
          <a:bodyPr vert="horz" lIns="91440" tIns="45720" rIns="91440" bIns="45720" rtlCol="0" anchor="ctr"/>
          <a:lstStyle>
            <a:lvl1pPr algn="r">
              <a:defRPr sz="1400" b="1" i="0">
                <a:solidFill>
                  <a:schemeClr val="accent3"/>
                </a:solidFill>
                <a:latin typeface="Myriad Pro Semibold" panose="020B0503030403020204" pitchFamily="34" charset="0"/>
              </a:defRPr>
            </a:lvl1pPr>
          </a:lstStyle>
          <a:p>
            <a:fld id="{F6975956-C45A-444E-9050-E8F36A744109}" type="slidenum">
              <a:rPr lang="fi-FI" smtClean="0"/>
              <a:pPr/>
              <a:t>‹#›</a:t>
            </a:fld>
            <a:endParaRPr lang="fi-FI" dirty="0"/>
          </a:p>
        </p:txBody>
      </p:sp>
      <p:pic>
        <p:nvPicPr>
          <p:cNvPr id="14" name="Picture 13">
            <a:extLst>
              <a:ext uri="{FF2B5EF4-FFF2-40B4-BE49-F238E27FC236}">
                <a16:creationId xmlns:a16="http://schemas.microsoft.com/office/drawing/2014/main" id="{74800955-ADED-B24B-82BF-459B09506D95}"/>
              </a:ext>
            </a:extLst>
          </p:cNvPr>
          <p:cNvPicPr>
            <a:picLocks noChangeAspect="1"/>
          </p:cNvPicPr>
          <p:nvPr userDrawn="1"/>
        </p:nvPicPr>
        <p:blipFill>
          <a:blip r:embed="rId16">
            <a:extLst>
              <a:ext uri="{96DAC541-7B7A-43D3-8B79-37D633B846F1}">
                <asvg:svgBlip xmlns:asvg="http://schemas.microsoft.com/office/drawing/2016/SVG/main" xmlns="" r:embed="rId17"/>
              </a:ext>
            </a:extLst>
          </a:blip>
          <a:srcRect/>
          <a:stretch/>
        </p:blipFill>
        <p:spPr>
          <a:xfrm>
            <a:off x="10667998" y="437322"/>
            <a:ext cx="1082399" cy="1082399"/>
          </a:xfrm>
          <a:prstGeom prst="rect">
            <a:avLst/>
          </a:prstGeom>
        </p:spPr>
      </p:pic>
    </p:spTree>
    <p:extLst>
      <p:ext uri="{BB962C8B-B14F-4D97-AF65-F5344CB8AC3E}">
        <p14:creationId xmlns:p14="http://schemas.microsoft.com/office/powerpoint/2010/main" val="14058118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60" r:id="rId4"/>
    <p:sldLayoutId id="2147483661" r:id="rId5"/>
    <p:sldLayoutId id="2147483663" r:id="rId6"/>
    <p:sldLayoutId id="2147483670" r:id="rId7"/>
    <p:sldLayoutId id="2147483664" r:id="rId8"/>
    <p:sldLayoutId id="2147483666" r:id="rId9"/>
    <p:sldLayoutId id="2147483667" r:id="rId10"/>
    <p:sldLayoutId id="2147483668" r:id="rId11"/>
    <p:sldLayoutId id="2147483669" r:id="rId12"/>
    <p:sldLayoutId id="2147483654" r:id="rId13"/>
    <p:sldLayoutId id="2147483655" r:id="rId14"/>
  </p:sldLayoutIdLst>
  <p:txStyles>
    <p:titleStyle>
      <a:lvl1pPr algn="l" defTabSz="914400" rtl="0" eaLnBrk="1" latinLnBrk="0" hangingPunct="1">
        <a:lnSpc>
          <a:spcPct val="100000"/>
        </a:lnSpc>
        <a:spcBef>
          <a:spcPts val="0"/>
        </a:spcBef>
        <a:spcAft>
          <a:spcPts val="700"/>
        </a:spcAft>
        <a:buNone/>
        <a:defRPr sz="3400" b="1" i="0" kern="1200">
          <a:solidFill>
            <a:schemeClr val="accent3"/>
          </a:solidFill>
          <a:latin typeface="Myriad Pro" panose="020B0503030403020204" pitchFamily="34" charset="0"/>
          <a:ea typeface="+mj-ea"/>
          <a:cs typeface="+mj-cs"/>
        </a:defRPr>
      </a:lvl1pPr>
    </p:titleStyle>
    <p:bodyStyle>
      <a:lvl1pPr marL="0" indent="0" algn="l" defTabSz="914400" rtl="0" eaLnBrk="1" latinLnBrk="0" hangingPunct="1">
        <a:lnSpc>
          <a:spcPct val="100000"/>
        </a:lnSpc>
        <a:spcBef>
          <a:spcPts val="600"/>
        </a:spcBef>
        <a:spcAft>
          <a:spcPts val="0"/>
        </a:spcAft>
        <a:buFont typeface="Arial" panose="020B0604020202020204" pitchFamily="34" charset="0"/>
        <a:buNone/>
        <a:defRPr sz="2400" b="0" i="0" kern="1200">
          <a:solidFill>
            <a:schemeClr val="accent3"/>
          </a:solidFill>
          <a:latin typeface="Myriad Pro" panose="020B0503030403020204" pitchFamily="34" charset="0"/>
          <a:ea typeface="+mn-ea"/>
          <a:cs typeface="+mn-cs"/>
        </a:defRPr>
      </a:lvl1pPr>
      <a:lvl2pPr marL="8001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2pPr>
      <a:lvl3pPr marL="12573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3pPr>
      <a:lvl4pPr marL="16573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4pPr>
      <a:lvl5pPr marL="21145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hyperlink" Target="https://vane.to/etusivu"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77F88B1-AADF-DB45-AD61-D4E452303EA6}"/>
              </a:ext>
            </a:extLst>
          </p:cNvPr>
          <p:cNvSpPr>
            <a:spLocks noGrp="1"/>
          </p:cNvSpPr>
          <p:nvPr>
            <p:ph type="body" idx="1"/>
          </p:nvPr>
        </p:nvSpPr>
        <p:spPr>
          <a:xfrm>
            <a:off x="566528" y="1052462"/>
            <a:ext cx="6760703" cy="3928612"/>
          </a:xfrm>
        </p:spPr>
        <p:txBody>
          <a:bodyPr>
            <a:noAutofit/>
          </a:bodyPr>
          <a:lstStyle/>
          <a:p>
            <a:pPr>
              <a:lnSpc>
                <a:spcPct val="120000"/>
              </a:lnSpc>
            </a:pPr>
            <a:r>
              <a:rPr lang="fi-FI" sz="2900" dirty="0"/>
              <a:t>Avoin hallinto ja VANE:</a:t>
            </a:r>
            <a:br>
              <a:rPr lang="fi-FI" sz="2900" dirty="0"/>
            </a:br>
            <a:r>
              <a:rPr lang="fi-FI" sz="2900" dirty="0"/>
              <a:t>Vammaisneuvostopäivä 22.-23.11.2021</a:t>
            </a:r>
            <a:r>
              <a:rPr lang="fi-FI" sz="2400" dirty="0"/>
              <a:t/>
            </a:r>
            <a:br>
              <a:rPr lang="fi-FI" sz="2400" dirty="0"/>
            </a:br>
            <a:r>
              <a:rPr lang="fi-FI" sz="2400" dirty="0"/>
              <a:t/>
            </a:r>
            <a:br>
              <a:rPr lang="fi-FI" sz="2400" dirty="0"/>
            </a:br>
            <a:r>
              <a:rPr lang="fi-FI" sz="2600" dirty="0"/>
              <a:t>Vammaisneuvostot kaikkien vammaisten ihmisten asialla – vammaisneuvostojen asema, toiminta ja vaikuttamismahdollisuudet kunnissa</a:t>
            </a:r>
            <a:br>
              <a:rPr lang="fi-FI" sz="2600" dirty="0"/>
            </a:br>
            <a:r>
              <a:rPr lang="fi-FI" sz="2600" dirty="0"/>
              <a:t> </a:t>
            </a:r>
            <a:br>
              <a:rPr lang="fi-FI" sz="2600" dirty="0"/>
            </a:br>
            <a:r>
              <a:rPr lang="fi-FI" sz="2600" dirty="0"/>
              <a:t>Johdanto päivän teemaan</a:t>
            </a:r>
            <a:endParaRPr lang="fi-FI" sz="2600" dirty="0"/>
          </a:p>
        </p:txBody>
      </p:sp>
      <p:sp>
        <p:nvSpPr>
          <p:cNvPr id="3" name="Text Placeholder 2">
            <a:extLst>
              <a:ext uri="{FF2B5EF4-FFF2-40B4-BE49-F238E27FC236}">
                <a16:creationId xmlns:a16="http://schemas.microsoft.com/office/drawing/2014/main" id="{F5F2AAF5-54CD-554E-A311-AF18D0DFA2DD}"/>
              </a:ext>
            </a:extLst>
          </p:cNvPr>
          <p:cNvSpPr>
            <a:spLocks noGrp="1"/>
          </p:cNvSpPr>
          <p:nvPr>
            <p:ph type="body" sz="quarter" idx="13"/>
          </p:nvPr>
        </p:nvSpPr>
        <p:spPr>
          <a:xfrm>
            <a:off x="566529" y="5733227"/>
            <a:ext cx="6564312" cy="1252537"/>
          </a:xfrm>
        </p:spPr>
        <p:txBody>
          <a:bodyPr>
            <a:normAutofit/>
          </a:bodyPr>
          <a:lstStyle/>
          <a:p>
            <a:r>
              <a:rPr lang="en" sz="2600" b="1" dirty="0" smtClean="0"/>
              <a:t>Merja Heikkonen</a:t>
            </a:r>
            <a:endParaRPr lang="fi-FI" sz="2600" b="1" dirty="0"/>
          </a:p>
        </p:txBody>
      </p:sp>
    </p:spTree>
    <p:extLst>
      <p:ext uri="{BB962C8B-B14F-4D97-AF65-F5344CB8AC3E}">
        <p14:creationId xmlns:p14="http://schemas.microsoft.com/office/powerpoint/2010/main" val="25564475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9344C24-DD50-F64A-9543-58A65879D04A}"/>
              </a:ext>
            </a:extLst>
          </p:cNvPr>
          <p:cNvSpPr>
            <a:spLocks noGrp="1"/>
          </p:cNvSpPr>
          <p:nvPr>
            <p:ph type="title"/>
          </p:nvPr>
        </p:nvSpPr>
        <p:spPr>
          <a:xfrm>
            <a:off x="546652" y="825162"/>
            <a:ext cx="4227129" cy="804322"/>
          </a:xfrm>
        </p:spPr>
        <p:txBody>
          <a:bodyPr>
            <a:normAutofit/>
          </a:bodyPr>
          <a:lstStyle/>
          <a:p>
            <a:r>
              <a:rPr lang="fi-FI" sz="3600" dirty="0" smtClean="0"/>
              <a:t>Kiitos!</a:t>
            </a:r>
            <a:endParaRPr lang="fi-FI" sz="3600" dirty="0"/>
          </a:p>
        </p:txBody>
      </p:sp>
      <p:sp>
        <p:nvSpPr>
          <p:cNvPr id="7" name="Text Placeholder 6">
            <a:extLst>
              <a:ext uri="{FF2B5EF4-FFF2-40B4-BE49-F238E27FC236}">
                <a16:creationId xmlns:a16="http://schemas.microsoft.com/office/drawing/2014/main" id="{F4838527-463C-5D44-9D33-4029C00DA808}"/>
              </a:ext>
            </a:extLst>
          </p:cNvPr>
          <p:cNvSpPr>
            <a:spLocks noGrp="1"/>
          </p:cNvSpPr>
          <p:nvPr>
            <p:ph type="body" sz="quarter" idx="13"/>
          </p:nvPr>
        </p:nvSpPr>
        <p:spPr>
          <a:xfrm>
            <a:off x="546652" y="1852863"/>
            <a:ext cx="5023969" cy="4439653"/>
          </a:xfrm>
        </p:spPr>
        <p:txBody>
          <a:bodyPr>
            <a:normAutofit fontScale="62500" lnSpcReduction="20000"/>
          </a:bodyPr>
          <a:lstStyle/>
          <a:p>
            <a:r>
              <a:rPr lang="fi-FI" sz="3600" dirty="0"/>
              <a:t>Lisätietoa:</a:t>
            </a:r>
          </a:p>
          <a:p>
            <a:r>
              <a:rPr lang="fi-FI" sz="3600" dirty="0">
                <a:hlinkClick r:id="rId2"/>
              </a:rPr>
              <a:t>www.vane.to</a:t>
            </a:r>
            <a:endParaRPr lang="fi-FI" sz="3600" dirty="0"/>
          </a:p>
          <a:p>
            <a:endParaRPr lang="fi-FI" dirty="0"/>
          </a:p>
          <a:p>
            <a:r>
              <a:rPr lang="fi-FI" sz="3200" dirty="0"/>
              <a:t>Merja Heikkonen</a:t>
            </a:r>
          </a:p>
          <a:p>
            <a:r>
              <a:rPr lang="fi-FI" sz="3200" dirty="0"/>
              <a:t>neuvotteleva virkamies /  pääsihteeri / </a:t>
            </a:r>
            <a:r>
              <a:rPr lang="fi-FI" sz="3200" dirty="0" err="1"/>
              <a:t>Konsultativ</a:t>
            </a:r>
            <a:r>
              <a:rPr lang="fi-FI" sz="3200" dirty="0"/>
              <a:t> </a:t>
            </a:r>
            <a:r>
              <a:rPr lang="fi-FI" sz="3200" dirty="0" err="1"/>
              <a:t>tjänsteman</a:t>
            </a:r>
            <a:endParaRPr lang="fi-FI" sz="3200" dirty="0"/>
          </a:p>
          <a:p>
            <a:r>
              <a:rPr lang="fi-FI" sz="3200" dirty="0" err="1"/>
              <a:t>Sosiaali</a:t>
            </a:r>
            <a:r>
              <a:rPr lang="fi-FI" sz="3200" dirty="0"/>
              <a:t>- ja terveysministeriö / Vammaisten henkilöiden oikeuksien neuvottelukunta / </a:t>
            </a:r>
            <a:r>
              <a:rPr lang="fi-FI" sz="3200" dirty="0" err="1"/>
              <a:t>Delegationen</a:t>
            </a:r>
            <a:r>
              <a:rPr lang="fi-FI" sz="3200" dirty="0"/>
              <a:t> för </a:t>
            </a:r>
            <a:r>
              <a:rPr lang="fi-FI" sz="3200" dirty="0" err="1"/>
              <a:t>rättigheter</a:t>
            </a:r>
            <a:r>
              <a:rPr lang="fi-FI" sz="3200" dirty="0"/>
              <a:t> för </a:t>
            </a:r>
            <a:r>
              <a:rPr lang="fi-FI" sz="3200" dirty="0" err="1"/>
              <a:t>personer</a:t>
            </a:r>
            <a:r>
              <a:rPr lang="fi-FI" sz="3200" dirty="0"/>
              <a:t> </a:t>
            </a:r>
            <a:r>
              <a:rPr lang="fi-FI" sz="3200" dirty="0" err="1"/>
              <a:t>med</a:t>
            </a:r>
            <a:r>
              <a:rPr lang="fi-FI" sz="3200" dirty="0"/>
              <a:t> </a:t>
            </a:r>
            <a:r>
              <a:rPr lang="fi-FI" sz="3200" dirty="0" err="1"/>
              <a:t>funktionsnedsättning</a:t>
            </a:r>
            <a:endParaRPr lang="fi-FI" sz="3200" dirty="0"/>
          </a:p>
          <a:p>
            <a:r>
              <a:rPr lang="fi-FI" sz="3200" dirty="0"/>
              <a:t>PL 33, 00023 Valtioneuvosto </a:t>
            </a:r>
          </a:p>
          <a:p>
            <a:r>
              <a:rPr lang="fi-FI" sz="3200" dirty="0"/>
              <a:t>Puh. 0295 163 203</a:t>
            </a:r>
          </a:p>
          <a:p>
            <a:r>
              <a:rPr lang="fi-FI" sz="3200" dirty="0"/>
              <a:t>e-mail: merja.heikkonen@gov.fi</a:t>
            </a:r>
          </a:p>
          <a:p>
            <a:endParaRPr lang="fi-FI" dirty="0"/>
          </a:p>
        </p:txBody>
      </p:sp>
      <p:sp>
        <p:nvSpPr>
          <p:cNvPr id="5" name="Text Placeholder 4">
            <a:extLst>
              <a:ext uri="{FF2B5EF4-FFF2-40B4-BE49-F238E27FC236}">
                <a16:creationId xmlns:a16="http://schemas.microsoft.com/office/drawing/2014/main" id="{9D81782A-8F58-114F-A749-FF9614C33989}"/>
              </a:ext>
            </a:extLst>
          </p:cNvPr>
          <p:cNvSpPr>
            <a:spLocks noGrp="1"/>
          </p:cNvSpPr>
          <p:nvPr>
            <p:ph type="body" sz="quarter" idx="17"/>
          </p:nvPr>
        </p:nvSpPr>
        <p:spPr/>
        <p:txBody>
          <a:bodyPr/>
          <a:lstStyle/>
          <a:p>
            <a:r>
              <a:rPr lang="fi-FI" dirty="0" err="1"/>
              <a:t>stm.fi</a:t>
            </a:r>
            <a:r>
              <a:rPr lang="fi-FI" dirty="0"/>
              <a:t> › </a:t>
            </a:r>
            <a:br>
              <a:rPr lang="fi-FI" dirty="0"/>
            </a:br>
            <a:r>
              <a:rPr lang="fi-FI" dirty="0"/>
              <a:t>@</a:t>
            </a:r>
            <a:r>
              <a:rPr lang="fi-FI" dirty="0" err="1"/>
              <a:t>STM_Uutiset</a:t>
            </a:r>
            <a:r>
              <a:rPr lang="fi-FI" dirty="0"/>
              <a:t> › </a:t>
            </a:r>
          </a:p>
        </p:txBody>
      </p:sp>
    </p:spTree>
    <p:extLst>
      <p:ext uri="{BB962C8B-B14F-4D97-AF65-F5344CB8AC3E}">
        <p14:creationId xmlns:p14="http://schemas.microsoft.com/office/powerpoint/2010/main" val="1362886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a:bodyPr>
          <a:lstStyle/>
          <a:p>
            <a:r>
              <a:rPr lang="fi-FI" sz="3600" dirty="0" smtClean="0"/>
              <a:t>Mitä tapahtuu tänään ja huomenna?</a:t>
            </a:r>
            <a:endParaRPr lang="fi-FI" sz="3600"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825625"/>
            <a:ext cx="10883348" cy="4320000"/>
          </a:xfrm>
        </p:spPr>
        <p:txBody>
          <a:bodyPr/>
          <a:lstStyle/>
          <a:p>
            <a:r>
              <a:rPr lang="fi-FI" sz="3200" dirty="0" smtClean="0"/>
              <a:t>1</a:t>
            </a:r>
            <a:r>
              <a:rPr lang="fi-FI" sz="3200" dirty="0"/>
              <a:t>. päivä kunnalliset neuvostot</a:t>
            </a:r>
          </a:p>
          <a:p>
            <a:r>
              <a:rPr lang="fi-FI" sz="3200" dirty="0" smtClean="0"/>
              <a:t>2</a:t>
            </a:r>
            <a:r>
              <a:rPr lang="fi-FI" sz="3200" dirty="0"/>
              <a:t>. päivä aluetaso</a:t>
            </a:r>
          </a:p>
          <a:p>
            <a:pPr marL="1143000" lvl="1" indent="-342900"/>
            <a:r>
              <a:rPr lang="fi-FI" sz="2800" dirty="0" smtClean="0"/>
              <a:t>tavoitteena </a:t>
            </a:r>
            <a:r>
              <a:rPr lang="fi-FI" sz="2800" dirty="0"/>
              <a:t>kokemusten- ja tiedonvaihto sekä toiminnan kehittäminen (hyvät käytännöt jakoon)</a:t>
            </a:r>
          </a:p>
          <a:p>
            <a:pPr marL="1143000" lvl="1" indent="-342900"/>
            <a:r>
              <a:rPr lang="fi-FI" sz="2800" dirty="0" smtClean="0"/>
              <a:t>tietoiskut </a:t>
            </a:r>
            <a:r>
              <a:rPr lang="fi-FI" sz="2800" dirty="0"/>
              <a:t>valas-valmistelusta ja Sitran demokratian kapeikot </a:t>
            </a:r>
            <a:r>
              <a:rPr lang="fi-FI" sz="2800" dirty="0" smtClean="0"/>
              <a:t>-hankkeesta</a:t>
            </a:r>
            <a:endParaRPr lang="fi-FI" sz="2800" dirty="0"/>
          </a:p>
          <a:p>
            <a:pPr marL="1143000" lvl="1" indent="-342900"/>
            <a:r>
              <a:rPr lang="fi-FI" sz="2800" dirty="0" smtClean="0"/>
              <a:t>toistuva </a:t>
            </a:r>
            <a:r>
              <a:rPr lang="fi-FI" sz="2800" dirty="0"/>
              <a:t>tilaisuus, jatkon toiveet</a:t>
            </a:r>
          </a:p>
          <a:p>
            <a:endParaRPr lang="fi-FI" dirty="0"/>
          </a:p>
        </p:txBody>
      </p:sp>
    </p:spTree>
    <p:extLst>
      <p:ext uri="{BB962C8B-B14F-4D97-AF65-F5344CB8AC3E}">
        <p14:creationId xmlns:p14="http://schemas.microsoft.com/office/powerpoint/2010/main" val="622958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a:bodyPr>
          <a:lstStyle/>
          <a:p>
            <a:r>
              <a:rPr lang="fi-FI" sz="3600" dirty="0"/>
              <a:t>Vammaisneuvostot </a:t>
            </a:r>
            <a:r>
              <a:rPr lang="fi-FI" sz="3600" dirty="0" smtClean="0"/>
              <a:t>– mitä </a:t>
            </a:r>
            <a:r>
              <a:rPr lang="fi-FI" sz="3600" dirty="0"/>
              <a:t>ne ovat?</a:t>
            </a:r>
            <a:endParaRPr lang="fi-FI" sz="3600"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825625"/>
            <a:ext cx="10883348" cy="4320000"/>
          </a:xfrm>
        </p:spPr>
        <p:txBody>
          <a:bodyPr/>
          <a:lstStyle/>
          <a:p>
            <a:pPr marL="342900" indent="-342900">
              <a:buFont typeface="Arial" panose="020B0604020202020204" pitchFamily="34" charset="0"/>
              <a:buChar char="•"/>
            </a:pPr>
            <a:r>
              <a:rPr lang="fi-FI" sz="3200" dirty="0"/>
              <a:t>Kuntalaki (410/2015) 5 luku: </a:t>
            </a:r>
          </a:p>
          <a:p>
            <a:pPr marL="1143000" lvl="1" indent="-342900"/>
            <a:r>
              <a:rPr lang="fi-FI" sz="2800" dirty="0"/>
              <a:t>Kunnan asukkaiden osallistumisoikeus</a:t>
            </a:r>
          </a:p>
          <a:p>
            <a:pPr marL="1143000" lvl="1" indent="-342900"/>
            <a:r>
              <a:rPr lang="fi-FI" sz="2800" dirty="0"/>
              <a:t>Säädetään nuorisovaltuustoista ja vanhus- ja vammaisneuvostoista sekä viestinnästä</a:t>
            </a:r>
          </a:p>
          <a:p>
            <a:endParaRPr lang="fi-FI" dirty="0"/>
          </a:p>
        </p:txBody>
      </p:sp>
    </p:spTree>
    <p:extLst>
      <p:ext uri="{BB962C8B-B14F-4D97-AF65-F5344CB8AC3E}">
        <p14:creationId xmlns:p14="http://schemas.microsoft.com/office/powerpoint/2010/main" val="3015199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a:bodyPr>
          <a:lstStyle/>
          <a:p>
            <a:r>
              <a:rPr lang="fi-FI" dirty="0"/>
              <a:t>28 </a:t>
            </a:r>
            <a:r>
              <a:rPr lang="fi-FI" dirty="0" smtClean="0"/>
              <a:t>§ Vammaisneuvosto</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825625"/>
            <a:ext cx="10883348" cy="4320000"/>
          </a:xfrm>
        </p:spPr>
        <p:txBody>
          <a:bodyPr>
            <a:normAutofit lnSpcReduction="10000"/>
          </a:bodyPr>
          <a:lstStyle/>
          <a:p>
            <a:r>
              <a:rPr lang="fi-FI" sz="2800" i="1" dirty="0"/>
              <a:t>Vammaisten henkilöiden </a:t>
            </a:r>
            <a:r>
              <a:rPr lang="fi-FI" sz="2800" i="1" dirty="0" err="1"/>
              <a:t>osallistumis</a:t>
            </a:r>
            <a:r>
              <a:rPr lang="fi-FI" sz="2800" i="1" dirty="0"/>
              <a:t>- ja vaikuttamismahdollisuuksien varmistamiseksi kunnanhallituksen on asetettava vammaisneuvosto. Vammaisneuvosto voi olla useamman kunnan yhteinen. Vammaisilla henkilöillä sekä heidän omaisillaan ja järjestöillään tulee olla vammaisneuvostossa riittävä edustus. </a:t>
            </a:r>
            <a:r>
              <a:rPr lang="fi-FI" sz="2800" i="1" dirty="0" smtClean="0"/>
              <a:t>Kunnanhallituksen </a:t>
            </a:r>
            <a:r>
              <a:rPr lang="fi-FI" sz="2800" i="1" dirty="0"/>
              <a:t>on huolehdittava vammaisneuvoston toimintaedellytyksistä</a:t>
            </a:r>
            <a:r>
              <a:rPr lang="fi-FI" sz="2800" i="1" dirty="0" smtClean="0"/>
              <a:t>.</a:t>
            </a:r>
          </a:p>
          <a:p>
            <a:pPr marL="342900" indent="-342900">
              <a:buFont typeface="Arial" panose="020B0604020202020204" pitchFamily="34" charset="0"/>
              <a:buChar char="•"/>
            </a:pPr>
            <a:endParaRPr lang="fi-FI" sz="2800" dirty="0"/>
          </a:p>
          <a:p>
            <a:pPr marL="342900" indent="-342900">
              <a:buFont typeface="Arial" panose="020B0604020202020204" pitchFamily="34" charset="0"/>
              <a:buChar char="•"/>
            </a:pPr>
            <a:r>
              <a:rPr lang="fi-FI" sz="2800" dirty="0"/>
              <a:t>Olennaista osallistumisen ja vaikuttamisen mahdollistaminen, vammaisten ihmisten riittävä edustus ja toimintaedellytykset kunnossa. Avainasemassa kunnanhallitus.</a:t>
            </a:r>
          </a:p>
          <a:p>
            <a:endParaRPr lang="fi-FI" dirty="0"/>
          </a:p>
        </p:txBody>
      </p:sp>
    </p:spTree>
    <p:extLst>
      <p:ext uri="{BB962C8B-B14F-4D97-AF65-F5344CB8AC3E}">
        <p14:creationId xmlns:p14="http://schemas.microsoft.com/office/powerpoint/2010/main" val="15627727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a:bodyPr>
          <a:lstStyle/>
          <a:p>
            <a:r>
              <a:rPr lang="fi-FI" dirty="0" smtClean="0"/>
              <a:t>2 momentti</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825625"/>
            <a:ext cx="10883348" cy="4320000"/>
          </a:xfrm>
        </p:spPr>
        <p:txBody>
          <a:bodyPr/>
          <a:lstStyle/>
          <a:p>
            <a:r>
              <a:rPr lang="fi-FI" sz="2800" i="1" dirty="0"/>
              <a:t>Vammaisneuvostolle on annettava mahdollisuus vaikuttaa kunnan eri toimialojen toiminnan suunnitteluun, valmisteluun ja seurantaan asioissa, joilla on merkitystä vammaisten henkilöiden hyvinvoinnin, terveyden, osallisuuden, elinympäristön, asumisen, liikkumisen tai päivittäisistä toiminnoista suoriutumisen taikka heidän tarvitsemiensa palvelujen kannalta</a:t>
            </a:r>
            <a:r>
              <a:rPr lang="fi-FI" sz="2800" i="1" dirty="0" smtClean="0"/>
              <a:t>.</a:t>
            </a:r>
          </a:p>
          <a:p>
            <a:endParaRPr lang="fi-FI" sz="2800" dirty="0"/>
          </a:p>
          <a:p>
            <a:pPr marL="342900" indent="-342900">
              <a:buFont typeface="Arial" panose="020B0604020202020204" pitchFamily="34" charset="0"/>
              <a:buChar char="•"/>
            </a:pPr>
            <a:r>
              <a:rPr lang="fi-FI" sz="2800" dirty="0"/>
              <a:t>Olennaista koko prosessi (suunnittelu, valmistelu, seuranta) asioissa, joilla merkitystä vammaisten elinolosuhteille</a:t>
            </a:r>
          </a:p>
          <a:p>
            <a:endParaRPr lang="fi-FI" dirty="0"/>
          </a:p>
        </p:txBody>
      </p:sp>
    </p:spTree>
    <p:extLst>
      <p:ext uri="{BB962C8B-B14F-4D97-AF65-F5344CB8AC3E}">
        <p14:creationId xmlns:p14="http://schemas.microsoft.com/office/powerpoint/2010/main" val="28469821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a:bodyPr>
          <a:lstStyle/>
          <a:p>
            <a:r>
              <a:rPr lang="fi-FI" dirty="0" smtClean="0"/>
              <a:t>UKK – mitä </a:t>
            </a:r>
            <a:r>
              <a:rPr lang="fi-FI" dirty="0" err="1" smtClean="0"/>
              <a:t>VANElta</a:t>
            </a:r>
            <a:r>
              <a:rPr lang="fi-FI" dirty="0" smtClean="0"/>
              <a:t> kysytään?</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825625"/>
            <a:ext cx="10883348" cy="4320000"/>
          </a:xfrm>
        </p:spPr>
        <p:txBody>
          <a:bodyPr/>
          <a:lstStyle/>
          <a:p>
            <a:pPr marL="342900" indent="-342900">
              <a:buFont typeface="Arial" panose="020B0604020202020204" pitchFamily="34" charset="0"/>
              <a:buChar char="•"/>
            </a:pPr>
            <a:r>
              <a:rPr lang="fi-FI" sz="2800" dirty="0" smtClean="0"/>
              <a:t>voiko </a:t>
            </a:r>
            <a:r>
              <a:rPr lang="fi-FI" sz="2800" dirty="0"/>
              <a:t>olla yhteinen </a:t>
            </a:r>
            <a:r>
              <a:rPr lang="fi-FI" sz="2800" dirty="0" err="1"/>
              <a:t>vammais</a:t>
            </a:r>
            <a:r>
              <a:rPr lang="fi-FI" sz="2800" dirty="0"/>
              <a:t>- ja </a:t>
            </a:r>
            <a:r>
              <a:rPr lang="fi-FI" sz="2800" dirty="0" smtClean="0"/>
              <a:t>vanhusneuvosto?</a:t>
            </a:r>
          </a:p>
          <a:p>
            <a:pPr marL="342900" indent="-342900">
              <a:buFont typeface="Arial" panose="020B0604020202020204" pitchFamily="34" charset="0"/>
              <a:buChar char="•"/>
            </a:pPr>
            <a:r>
              <a:rPr lang="fi-FI" sz="2800" dirty="0" smtClean="0"/>
              <a:t>miksei </a:t>
            </a:r>
            <a:r>
              <a:rPr lang="fi-FI" sz="2800" dirty="0"/>
              <a:t>kuin </a:t>
            </a:r>
            <a:r>
              <a:rPr lang="fi-FI" sz="2800" dirty="0" smtClean="0"/>
              <a:t>lautakunta?</a:t>
            </a:r>
          </a:p>
          <a:p>
            <a:pPr marL="342900" indent="-342900">
              <a:buFont typeface="Arial" panose="020B0604020202020204" pitchFamily="34" charset="0"/>
              <a:buChar char="•"/>
            </a:pPr>
            <a:r>
              <a:rPr lang="fi-FI" sz="2800" dirty="0" smtClean="0"/>
              <a:t>ketä </a:t>
            </a:r>
            <a:r>
              <a:rPr lang="fi-FI" sz="2800" dirty="0"/>
              <a:t>saa/ei saa olla </a:t>
            </a:r>
            <a:r>
              <a:rPr lang="fi-FI" sz="2800" dirty="0" smtClean="0"/>
              <a:t>jäseninä?</a:t>
            </a:r>
          </a:p>
          <a:p>
            <a:pPr marL="342900" indent="-342900">
              <a:buFont typeface="Arial" panose="020B0604020202020204" pitchFamily="34" charset="0"/>
              <a:buChar char="•"/>
            </a:pPr>
            <a:r>
              <a:rPr lang="fi-FI" sz="2800" dirty="0" smtClean="0"/>
              <a:t>mitä </a:t>
            </a:r>
            <a:r>
              <a:rPr lang="fi-FI" sz="2800" dirty="0"/>
              <a:t>toimintaedellytyksistä huolehtiminen oikeasti tarkoittavat?</a:t>
            </a:r>
          </a:p>
          <a:p>
            <a:pPr marL="342900" indent="-342900">
              <a:buFont typeface="Arial" panose="020B0604020202020204" pitchFamily="34" charset="0"/>
              <a:buChar char="•"/>
            </a:pPr>
            <a:endParaRPr lang="fi-FI" dirty="0"/>
          </a:p>
        </p:txBody>
      </p:sp>
    </p:spTree>
    <p:extLst>
      <p:ext uri="{BB962C8B-B14F-4D97-AF65-F5344CB8AC3E}">
        <p14:creationId xmlns:p14="http://schemas.microsoft.com/office/powerpoint/2010/main" val="186236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Mitä lain perusteluissa sanotaan?</a:t>
            </a:r>
          </a:p>
        </p:txBody>
      </p:sp>
      <p:sp>
        <p:nvSpPr>
          <p:cNvPr id="3" name="Sisällön paikkamerkki 2"/>
          <p:cNvSpPr>
            <a:spLocks noGrp="1"/>
          </p:cNvSpPr>
          <p:nvPr>
            <p:ph idx="1"/>
          </p:nvPr>
        </p:nvSpPr>
        <p:spPr/>
        <p:txBody>
          <a:bodyPr/>
          <a:lstStyle/>
          <a:p>
            <a:r>
              <a:rPr lang="fi-FI" dirty="0"/>
              <a:t>”Vammaisneuvosto voi olla kunnan oma tai useamman kunnan yhteinen. Yhdistetty vanhus- ja vammaisneuvosto voidaan asettaa tilanteissa, jossa kunnassa tai alueella on vain vähän </a:t>
            </a:r>
            <a:r>
              <a:rPr lang="fi-FI" dirty="0" err="1"/>
              <a:t>vammais</a:t>
            </a:r>
            <a:r>
              <a:rPr lang="fi-FI" dirty="0"/>
              <a:t>- tai vanhusalan järjestötoimintaa</a:t>
            </a:r>
            <a:r>
              <a:rPr lang="fi-FI" dirty="0" smtClean="0"/>
              <a:t>.”</a:t>
            </a:r>
          </a:p>
          <a:p>
            <a:endParaRPr lang="fi-FI" dirty="0"/>
          </a:p>
          <a:p>
            <a:r>
              <a:rPr lang="fi-FI" dirty="0"/>
              <a:t>”Vammaisneuvosto on vammaisten henkilöiden ja heidän edustajiensa </a:t>
            </a:r>
            <a:r>
              <a:rPr lang="fi-FI" dirty="0" err="1"/>
              <a:t>osallistumis</a:t>
            </a:r>
            <a:r>
              <a:rPr lang="fi-FI" dirty="0"/>
              <a:t>- ja </a:t>
            </a:r>
            <a:r>
              <a:rPr lang="fi-FI" dirty="0" smtClean="0"/>
              <a:t>vaikuttamiskanava</a:t>
            </a:r>
            <a:r>
              <a:rPr lang="fi-FI" dirty="0"/>
              <a:t>, ei 30 §:ssä tarkoitettu kunnan toimielin</a:t>
            </a:r>
            <a:r>
              <a:rPr lang="fi-FI" dirty="0" smtClean="0"/>
              <a:t>.”</a:t>
            </a:r>
          </a:p>
          <a:p>
            <a:endParaRPr lang="fi-FI" dirty="0"/>
          </a:p>
          <a:p>
            <a:pPr marL="342900" indent="-342900">
              <a:buFont typeface="Arial" panose="020B0604020202020204" pitchFamily="34" charset="0"/>
              <a:buChar char="•"/>
            </a:pPr>
            <a:r>
              <a:rPr lang="fi-FI" dirty="0"/>
              <a:t>Nuorisovaltuustojen kohdalla avattu, koskee myös niin vanhus- kuin vammaisneuvostojakin. </a:t>
            </a:r>
            <a:r>
              <a:rPr lang="fi-FI" dirty="0" smtClean="0"/>
              <a:t>Jäsenet </a:t>
            </a:r>
            <a:r>
              <a:rPr lang="fi-FI" dirty="0"/>
              <a:t>eivät ole luottamushenkilöitä, ei virkavastuuta, ei sukupuolikiintiöitä.</a:t>
            </a:r>
          </a:p>
          <a:p>
            <a:pPr marL="342900" indent="-342900">
              <a:buFont typeface="Arial" panose="020B0604020202020204" pitchFamily="34" charset="0"/>
              <a:buChar char="•"/>
            </a:pPr>
            <a:endParaRPr lang="fi-FI" dirty="0"/>
          </a:p>
        </p:txBody>
      </p:sp>
    </p:spTree>
    <p:extLst>
      <p:ext uri="{BB962C8B-B14F-4D97-AF65-F5344CB8AC3E}">
        <p14:creationId xmlns:p14="http://schemas.microsoft.com/office/powerpoint/2010/main" val="1831508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Mitä lain perusteluissa sanotaan?</a:t>
            </a:r>
          </a:p>
        </p:txBody>
      </p:sp>
      <p:sp>
        <p:nvSpPr>
          <p:cNvPr id="3" name="Sisällön paikkamerkki 2"/>
          <p:cNvSpPr>
            <a:spLocks noGrp="1"/>
          </p:cNvSpPr>
          <p:nvPr>
            <p:ph idx="1"/>
          </p:nvPr>
        </p:nvSpPr>
        <p:spPr/>
        <p:txBody>
          <a:bodyPr>
            <a:normAutofit/>
          </a:bodyPr>
          <a:lstStyle/>
          <a:p>
            <a:r>
              <a:rPr lang="fi-FI" sz="2800" dirty="0"/>
              <a:t>”Vammaisneuvoston kokoonpanosta ja valinnasta ei säädettäisi yksityiskohtaisemmin, vaan ne voitaisiin määritellä paikallisten olosuhteiden mukaisesti. Kunnanhallitus voisi </a:t>
            </a:r>
            <a:r>
              <a:rPr lang="fi-FI" sz="2800" dirty="0" smtClean="0"/>
              <a:t>hyväksyä vammaisneuvostolle </a:t>
            </a:r>
            <a:r>
              <a:rPr lang="fi-FI" sz="2800" dirty="0"/>
              <a:t>toimintasäännön”</a:t>
            </a:r>
          </a:p>
        </p:txBody>
      </p:sp>
    </p:spTree>
    <p:extLst>
      <p:ext uri="{BB962C8B-B14F-4D97-AF65-F5344CB8AC3E}">
        <p14:creationId xmlns:p14="http://schemas.microsoft.com/office/powerpoint/2010/main" val="8291234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a:t>Mitä lain perusteluissa sanotaan?</a:t>
            </a:r>
          </a:p>
        </p:txBody>
      </p:sp>
      <p:sp>
        <p:nvSpPr>
          <p:cNvPr id="3" name="Sisällön paikkamerkki 2"/>
          <p:cNvSpPr>
            <a:spLocks noGrp="1"/>
          </p:cNvSpPr>
          <p:nvPr>
            <p:ph idx="1"/>
          </p:nvPr>
        </p:nvSpPr>
        <p:spPr/>
        <p:txBody>
          <a:bodyPr>
            <a:normAutofit/>
          </a:bodyPr>
          <a:lstStyle/>
          <a:p>
            <a:r>
              <a:rPr lang="fi-FI" sz="2800" dirty="0"/>
              <a:t>”Toimintaedellytyksistä huolehtiminen tarkoittaa muun muassa sitä, että kunta osoittaa </a:t>
            </a:r>
            <a:r>
              <a:rPr lang="fi-FI" sz="2800" dirty="0" smtClean="0"/>
              <a:t>kokoustilan</a:t>
            </a:r>
            <a:r>
              <a:rPr lang="fi-FI" sz="2800" dirty="0"/>
              <a:t>, huolehtii kokousten järjestämisestä, vastaa kokouksista aiheutuneista kustannuksista ja antaa tarvittaessa apua kokousasioiden valmisteluun ja kokouksen sihteerin tehtäviin. Toimintaan täytyy varata riittävät määrärahat</a:t>
            </a:r>
            <a:r>
              <a:rPr lang="fi-FI" sz="2800" dirty="0" smtClean="0"/>
              <a:t>.”</a:t>
            </a:r>
          </a:p>
          <a:p>
            <a:endParaRPr lang="fi-FI" sz="2800" dirty="0"/>
          </a:p>
          <a:p>
            <a:r>
              <a:rPr lang="fi-FI" sz="2800" dirty="0"/>
              <a:t>”Vaikuttamistehtävän hoitaminen edellyttää, että vammaisneuvosto saa hyvissä ajoin tiedot ajan-kohtaisista hankkeista”</a:t>
            </a:r>
          </a:p>
          <a:p>
            <a:endParaRPr lang="fi-FI" sz="2800" dirty="0"/>
          </a:p>
        </p:txBody>
      </p:sp>
    </p:spTree>
    <p:extLst>
      <p:ext uri="{BB962C8B-B14F-4D97-AF65-F5344CB8AC3E}">
        <p14:creationId xmlns:p14="http://schemas.microsoft.com/office/powerpoint/2010/main" val="2035787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STM_colors_060519">
      <a:dk1>
        <a:srgbClr val="000000"/>
      </a:dk1>
      <a:lt1>
        <a:srgbClr val="FFFFFF"/>
      </a:lt1>
      <a:dk2>
        <a:srgbClr val="535659"/>
      </a:dk2>
      <a:lt2>
        <a:srgbClr val="E7E6E6"/>
      </a:lt2>
      <a:accent1>
        <a:srgbClr val="F0AB00"/>
      </a:accent1>
      <a:accent2>
        <a:srgbClr val="888B8D"/>
      </a:accent2>
      <a:accent3>
        <a:srgbClr val="53565A"/>
      </a:accent3>
      <a:accent4>
        <a:srgbClr val="642667"/>
      </a:accent4>
      <a:accent5>
        <a:srgbClr val="008C95"/>
      </a:accent5>
      <a:accent6>
        <a:srgbClr val="0562C1"/>
      </a:accent6>
      <a:hlink>
        <a:srgbClr val="F0AB00"/>
      </a:hlink>
      <a:folHlink>
        <a:srgbClr val="63256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8C9D8D17-8E03-634D-BDDC-249F10419F8B}" vid="{4E79E4C6-D7E7-714B-96F9-C2DEFB06DB7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STM_16_9_masterpohja_2019_FI</Template>
  <TotalTime>24</TotalTime>
  <Words>455</Words>
  <Application>Microsoft Office PowerPoint</Application>
  <PresentationFormat>Laajakuva</PresentationFormat>
  <Paragraphs>48</Paragraphs>
  <Slides>10</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10</vt:i4>
      </vt:variant>
    </vt:vector>
  </HeadingPairs>
  <TitlesOfParts>
    <vt:vector size="16" baseType="lpstr">
      <vt:lpstr>Arial</vt:lpstr>
      <vt:lpstr>Calibri</vt:lpstr>
      <vt:lpstr>Myanmar Text</vt:lpstr>
      <vt:lpstr>Myriad Pro</vt:lpstr>
      <vt:lpstr>Myriad Pro Semibold</vt:lpstr>
      <vt:lpstr>Office-teema</vt:lpstr>
      <vt:lpstr>PowerPoint-esitys</vt:lpstr>
      <vt:lpstr>Mitä tapahtuu tänään ja huomenna?</vt:lpstr>
      <vt:lpstr>Vammaisneuvostot – mitä ne ovat?</vt:lpstr>
      <vt:lpstr>28 § Vammaisneuvosto</vt:lpstr>
      <vt:lpstr>2 momentti</vt:lpstr>
      <vt:lpstr>UKK – mitä VANElta kysytään?</vt:lpstr>
      <vt:lpstr>Mitä lain perusteluissa sanotaan?</vt:lpstr>
      <vt:lpstr>Mitä lain perusteluissa sanotaan?</vt:lpstr>
      <vt:lpstr>Mitä lain perusteluissa sanotaan?</vt:lpstr>
      <vt:lpstr>Kiitos!</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Vammaisneuvostopäivä 22.-23.11.2021_MH</dc:title>
  <dc:creator>Alatalo Emmi (STM)</dc:creator>
  <cp:lastModifiedBy>Alatalo Emmi (STM)</cp:lastModifiedBy>
  <cp:revision>3</cp:revision>
  <dcterms:created xsi:type="dcterms:W3CDTF">2021-10-27T08:31:23Z</dcterms:created>
  <dcterms:modified xsi:type="dcterms:W3CDTF">2021-10-27T08:56:02Z</dcterms:modified>
</cp:coreProperties>
</file>