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DD695E-68A8-4BD5-8877-7FE79CE44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AF1878D-2FA7-4D56-A4D8-9D44B1E924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3ED0FE4-07D3-4ECB-8C48-E3CF4176B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2F45-C385-42B1-B0CA-3C4373493F11}" type="datetimeFigureOut">
              <a:rPr lang="fi-FI" smtClean="0"/>
              <a:t>17.11.2021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4748D28-9648-4189-B337-205BAC3F5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583D714-BB03-4BE6-9524-F04FB672E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C06D6-FA69-4B2A-BB4A-BAEC1F4244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8954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0E79CC-EEDF-401A-9E12-8091145A3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2D3BBCD-71FD-4403-BD7B-D8084CE32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C90812-5A48-43DD-8EDC-EE97FB8D1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2F45-C385-42B1-B0CA-3C4373493F11}" type="datetimeFigureOut">
              <a:rPr lang="fi-FI" smtClean="0"/>
              <a:t>17.11.2021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515EB0-B821-45EB-9077-CD05C9A11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97C252B-36D9-492C-893A-F1DC10EE2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C06D6-FA69-4B2A-BB4A-BAEC1F4244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7025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EAD838BA-4018-45E7-8058-84253B786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B529EFF-BC61-407C-A75C-CE4891E76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954579-5852-4BE3-BC59-F89AF2B4A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2F45-C385-42B1-B0CA-3C4373493F11}" type="datetimeFigureOut">
              <a:rPr lang="fi-FI" smtClean="0"/>
              <a:t>17.11.2021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7CB537A-2F2B-43F0-9F78-AE0805BB8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9AB326A-278B-4D5E-AD16-EEEAC4BD2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C06D6-FA69-4B2A-BB4A-BAEC1F4244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3366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5A8424-03B2-4CEA-81D3-3EB64569B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6896DD3-A476-4D35-9989-769D38CF9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64479C0-B4CD-4B24-B7DD-E01D4AB09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2F45-C385-42B1-B0CA-3C4373493F11}" type="datetimeFigureOut">
              <a:rPr lang="fi-FI" smtClean="0"/>
              <a:t>17.11.2021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C0E8D46-C800-4E48-95CD-3A24676A5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087C8F9-A9C3-44B1-B864-53D37E8E7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C06D6-FA69-4B2A-BB4A-BAEC1F4244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8065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D10BAB-B0E8-47F9-939C-39E0AA23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68F2F09-AB5D-4B1E-B4A1-43C4AD1529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53F551D-EEF9-4688-8E56-A92CA8742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2F45-C385-42B1-B0CA-3C4373493F11}" type="datetimeFigureOut">
              <a:rPr lang="fi-FI" smtClean="0"/>
              <a:t>17.11.2021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FE11014-7FC4-42E4-B049-99ED9E998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FF5BD9-8A67-4B12-B7B8-503774C46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C06D6-FA69-4B2A-BB4A-BAEC1F4244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8333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C515EA-0A82-445E-8BAB-2E161E599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4D499A-E95F-4755-92E7-23A7410D84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6F479EA-D642-492A-A81D-A0471BA827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4DAFB27-E81E-465D-81D0-8CAE06DC7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2F45-C385-42B1-B0CA-3C4373493F11}" type="datetimeFigureOut">
              <a:rPr lang="fi-FI" smtClean="0"/>
              <a:t>17.11.2021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46505E1-0A3C-42E8-8B83-5DADCAE52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FDDA67-1123-468F-8A52-B45E9D95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C06D6-FA69-4B2A-BB4A-BAEC1F4244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1506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68C3F0-683D-4FBB-8760-BF96914F5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425992D-5037-4C38-91BC-3FA4DF4B4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8861F8A-9B9F-4F2D-93F1-10E42F29C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6FBEE30-33C5-4BAC-83B9-9D05F46E02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017C158-B43F-47D9-BD48-0B1473C8F7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CC24472-A558-4D0E-A694-E6240A131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2F45-C385-42B1-B0CA-3C4373493F11}" type="datetimeFigureOut">
              <a:rPr lang="fi-FI" smtClean="0"/>
              <a:t>17.11.2021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AD3E4C7-5B58-4BCC-BEED-C7FFEC226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249F4B29-E586-46A7-9B31-23FE97B4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C06D6-FA69-4B2A-BB4A-BAEC1F4244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6771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F27CC8-C229-4EC8-892A-F00686726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1CA8102-9DE8-4CB2-99A0-86C874944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2F45-C385-42B1-B0CA-3C4373493F11}" type="datetimeFigureOut">
              <a:rPr lang="fi-FI" smtClean="0"/>
              <a:t>17.11.2021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FAABE8D-84F4-498F-8A82-04DD4175E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C3E2216-F582-45BE-85D5-6023DAE68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C06D6-FA69-4B2A-BB4A-BAEC1F4244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058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826C5D2-AB6C-48AB-A38F-4DF8DA1FA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2F45-C385-42B1-B0CA-3C4373493F11}" type="datetimeFigureOut">
              <a:rPr lang="fi-FI" smtClean="0"/>
              <a:t>17.11.2021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6C61AC2-A7C8-4CEA-8B04-F8C47BC7D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37F40AC-0C49-47BB-B1FC-C23FB0767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C06D6-FA69-4B2A-BB4A-BAEC1F4244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8598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77B1139-9A9C-48A2-BB71-9CA1DD5E2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004169E-C8AD-4BC2-88CC-0DA13BD0C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462F27A-EE42-491C-9A12-04E9CA98D6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FD2D949-DDD4-4A86-814E-EA630B069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2F45-C385-42B1-B0CA-3C4373493F11}" type="datetimeFigureOut">
              <a:rPr lang="fi-FI" smtClean="0"/>
              <a:t>17.11.2021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B4764DF-F570-448F-A854-10E36E5E7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490A063-476D-48AB-8C26-FDE11469C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C06D6-FA69-4B2A-BB4A-BAEC1F4244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9429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0477D1-6229-4D32-937B-98D1981EE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3D740B0-06DB-4B40-B127-1A0B0104C0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56DE2AB-56BD-489F-B9E4-5143E3941B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E2C87B7-B259-4730-9099-02E434A4A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2F45-C385-42B1-B0CA-3C4373493F11}" type="datetimeFigureOut">
              <a:rPr lang="fi-FI" smtClean="0"/>
              <a:t>17.11.2021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AC8B01D-5265-4AAA-B331-B839074CB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D3C5F02-B843-4256-AA28-BCACF799C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C06D6-FA69-4B2A-BB4A-BAEC1F4244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6074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6C832AB-3693-4CFD-86C6-596EF2C47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CB64803-E9A1-4092-9161-7E842C6F2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0D8BB5B-BE4C-41CD-B0C7-63607ECCDC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E2F45-C385-42B1-B0CA-3C4373493F11}" type="datetimeFigureOut">
              <a:rPr lang="fi-FI" smtClean="0"/>
              <a:t>17.11.2021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3FB14AF-6203-4D41-965B-B3BC228F7B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40BC8D7-72E2-4143-A7E0-D439C194DE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C06D6-FA69-4B2A-BB4A-BAEC1F4244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025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pirkko.kuusela@gmail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A8BFAC-AFE5-4722-8ADA-BE027C039B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UVA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423A9EA-50E2-4B08-B93A-70099CF508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23.11.2021, Vammaisneuvostopäivät</a:t>
            </a:r>
          </a:p>
          <a:p>
            <a:r>
              <a:rPr lang="fi-FI" dirty="0"/>
              <a:t>Pirkko Kuusela</a:t>
            </a:r>
          </a:p>
        </p:txBody>
      </p:sp>
    </p:spTree>
    <p:extLst>
      <p:ext uri="{BB962C8B-B14F-4D97-AF65-F5344CB8AC3E}">
        <p14:creationId xmlns:p14="http://schemas.microsoft.com/office/powerpoint/2010/main" val="2269577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1570E1-F98D-48AE-8F65-9DD956F04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UVA historia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1754986-A1D2-400A-9FBC-B130544BB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/>
              <a:t>UVA = Uudenmaan vammaisneuvosto</a:t>
            </a:r>
          </a:p>
          <a:p>
            <a:r>
              <a:rPr lang="fi-FI" dirty="0"/>
              <a:t>Perustettu 15.1.2018 </a:t>
            </a:r>
          </a:p>
          <a:p>
            <a:pPr lvl="1"/>
            <a:r>
              <a:rPr lang="fi-FI" dirty="0"/>
              <a:t>tehostamaan vammaisneuvostojen yhteistyötä Sote valmisteluissa ja muissa tulevaisuuden haasteissa</a:t>
            </a:r>
          </a:p>
          <a:p>
            <a:pPr lvl="1"/>
            <a:r>
              <a:rPr lang="fi-FI" dirty="0"/>
              <a:t>Vahvistamaan vammaisneuvostojen toimintamahdollisuuksia</a:t>
            </a:r>
          </a:p>
          <a:p>
            <a:pPr lvl="1"/>
            <a:r>
              <a:rPr lang="fi-FI" dirty="0"/>
              <a:t>Vammaisneuvostojen verkostoituminen ja yhteistyö</a:t>
            </a:r>
          </a:p>
          <a:p>
            <a:r>
              <a:rPr lang="fi-FI" dirty="0"/>
              <a:t>Yhteistyön käynnistäminen ja toimintatapojen ’harjoittelu’</a:t>
            </a:r>
          </a:p>
          <a:p>
            <a:r>
              <a:rPr lang="fi-FI" dirty="0"/>
              <a:t>Edustajat pyydetty jokaisesta vammaisneuvostosta Uudenmaan alueella</a:t>
            </a:r>
          </a:p>
          <a:p>
            <a:r>
              <a:rPr lang="fi-FI" dirty="0"/>
              <a:t>UVA on vapaaehtoista yhteistyötä ja sen toimivalta perustuu kunnallisten vammaisneuvostojen lakisääteiseen asemaan.</a:t>
            </a:r>
          </a:p>
        </p:txBody>
      </p:sp>
    </p:spTree>
    <p:extLst>
      <p:ext uri="{BB962C8B-B14F-4D97-AF65-F5344CB8AC3E}">
        <p14:creationId xmlns:p14="http://schemas.microsoft.com/office/powerpoint/2010/main" val="1852293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6ACBF1-E736-4EF3-8618-3F00614C6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UVA:n</a:t>
            </a:r>
            <a:r>
              <a:rPr lang="fi-FI" dirty="0"/>
              <a:t> tehtäviä vuosien varrelta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1CE2957-D786-4AF3-A6F9-4085C2F75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dirty="0"/>
              <a:t>Esimerkkejä</a:t>
            </a:r>
          </a:p>
          <a:p>
            <a:r>
              <a:rPr lang="fi-FI" dirty="0"/>
              <a:t>2019 Uudenmaan maakuntahallituksen sotetyöryhmään osallistumis- ja puheoikeus</a:t>
            </a:r>
          </a:p>
          <a:p>
            <a:r>
              <a:rPr lang="fi-FI" dirty="0"/>
              <a:t>2019 edustajan nimitys Uudenmaa-PKS erillisratkaisun seurantaryhmään</a:t>
            </a:r>
          </a:p>
          <a:p>
            <a:r>
              <a:rPr lang="fi-FI" dirty="0"/>
              <a:t>Keskusteluja ministeriöiden kanssa mm. liikenneministeriö</a:t>
            </a:r>
          </a:p>
          <a:p>
            <a:r>
              <a:rPr lang="fi-FI" dirty="0"/>
              <a:t>Keskusteluja </a:t>
            </a:r>
            <a:r>
              <a:rPr lang="fi-FI" dirty="0" err="1"/>
              <a:t>HUS:n</a:t>
            </a:r>
            <a:r>
              <a:rPr lang="fi-FI" dirty="0"/>
              <a:t> kanssa apuvälineistä</a:t>
            </a:r>
          </a:p>
          <a:p>
            <a:r>
              <a:rPr lang="fi-FI" dirty="0"/>
              <a:t>Kuljetuspalveluratkaisujen seuranta</a:t>
            </a:r>
          </a:p>
          <a:p>
            <a:r>
              <a:rPr lang="fi-FI" dirty="0"/>
              <a:t>Vammaisneuvostojen toimintaedellytysten kartoitus ja yhteinen toimintasääntöehdotus</a:t>
            </a:r>
          </a:p>
          <a:p>
            <a:r>
              <a:rPr lang="fi-FI" dirty="0"/>
              <a:t>Erilaisten erillishankkeiden esittelyjä</a:t>
            </a:r>
          </a:p>
          <a:p>
            <a:r>
              <a:rPr lang="fi-FI" dirty="0"/>
              <a:t>Kehitysvammaisten hoitopolkujen kehityshankkeet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9171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B717DEF-15F4-41B0-9EE3-8C07E2C35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UVA tulevaisuudessa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212EE0-14C2-4C12-8431-49A6840A7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Lakisääteistä asemaa ei tule, vaan Uudenmaan alueelle tulee erillisratkaisu. Lakisääteiset vammaisneuvostot tulevat Hyvinvointialueille.</a:t>
            </a:r>
          </a:p>
          <a:p>
            <a:r>
              <a:rPr lang="fi-FI" b="0" i="0" dirty="0">
                <a:solidFill>
                  <a:srgbClr val="323232"/>
                </a:solidFill>
                <a:effectLst/>
                <a:latin typeface="myriad-pro"/>
              </a:rPr>
              <a:t>HUS-yhtymä jää Hyvinvointialueiden ulkopuolelle</a:t>
            </a:r>
            <a:endParaRPr lang="fi-FI" dirty="0"/>
          </a:p>
          <a:p>
            <a:r>
              <a:rPr lang="fi-FI" dirty="0"/>
              <a:t>On toivottu, että UVA kokoontuu edelleen!</a:t>
            </a:r>
          </a:p>
          <a:p>
            <a:pPr lvl="1"/>
            <a:r>
              <a:rPr lang="fi-FI" dirty="0"/>
              <a:t>HUS asiat yhteisiä</a:t>
            </a:r>
          </a:p>
          <a:p>
            <a:pPr lvl="1"/>
            <a:r>
              <a:rPr lang="fi-FI" dirty="0"/>
              <a:t>Uudenmaan alueen kokonaisuuden näkemyksen saaminen</a:t>
            </a:r>
          </a:p>
          <a:p>
            <a:pPr lvl="1"/>
            <a:r>
              <a:rPr lang="fi-FI" dirty="0"/>
              <a:t>Vammaisneuvostojen tuki toisilleen</a:t>
            </a:r>
          </a:p>
          <a:p>
            <a:r>
              <a:rPr lang="fi-FI" dirty="0"/>
              <a:t>Vammaisneuvostojen yhteistyötä tarvitaan</a:t>
            </a:r>
          </a:p>
          <a:p>
            <a:pPr lvl="1"/>
            <a:r>
              <a:rPr lang="fi-FI" dirty="0"/>
              <a:t>Pitäisikö muodostaa myös valtakunnallinen vammaisneuvostojen verkosto?</a:t>
            </a:r>
          </a:p>
          <a:p>
            <a:r>
              <a:rPr lang="fi-FI" dirty="0"/>
              <a:t>Tällä hetkellä ei kaikkia Uudenmaan vammaisneuvostoja ei ole nimetty ja osa nykyisistä edustajista ei enää jatka.</a:t>
            </a:r>
          </a:p>
        </p:txBody>
      </p:sp>
    </p:spTree>
    <p:extLst>
      <p:ext uri="{BB962C8B-B14F-4D97-AF65-F5344CB8AC3E}">
        <p14:creationId xmlns:p14="http://schemas.microsoft.com/office/powerpoint/2010/main" val="4277343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0691EC-944F-406E-9E26-7BE69BCE5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Muuta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D435F3A-E4E2-42EF-9F80-ECA2F6E5F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Yhteistyö kunnallisten vammaisneuvostojen ja yhdistysten kesken hyvinvointialueilla</a:t>
            </a:r>
          </a:p>
          <a:p>
            <a:pPr lvl="1"/>
            <a:r>
              <a:rPr lang="fi-FI" dirty="0"/>
              <a:t>Rakenteita yhteistyölle</a:t>
            </a:r>
          </a:p>
          <a:p>
            <a:r>
              <a:rPr lang="fi-FI" dirty="0" err="1"/>
              <a:t>UVA:n</a:t>
            </a:r>
            <a:r>
              <a:rPr lang="fi-FI" dirty="0"/>
              <a:t> rooli ja tehtävä selkeytettävä.</a:t>
            </a:r>
          </a:p>
        </p:txBody>
      </p:sp>
    </p:spTree>
    <p:extLst>
      <p:ext uri="{BB962C8B-B14F-4D97-AF65-F5344CB8AC3E}">
        <p14:creationId xmlns:p14="http://schemas.microsoft.com/office/powerpoint/2010/main" val="1737962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82A1BA-B516-44C5-B4E6-1AD7F94B70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fi-FI" sz="3600" b="1" dirty="0"/>
              <a:t>Lisätietoja: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460A148-2073-4893-A877-0784CB01E8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1" algn="l"/>
            <a:r>
              <a:rPr lang="fi-FI" dirty="0"/>
              <a:t>Pirkko Kuusela</a:t>
            </a:r>
          </a:p>
          <a:p>
            <a:pPr lvl="1" algn="l"/>
            <a:r>
              <a:rPr lang="fi-FI" dirty="0">
                <a:hlinkClick r:id="rId2"/>
              </a:rPr>
              <a:t>pirkko.kuusela@gmail.com</a:t>
            </a:r>
            <a:endParaRPr lang="fi-FI" dirty="0"/>
          </a:p>
          <a:p>
            <a:pPr lvl="1" algn="l"/>
            <a:r>
              <a:rPr lang="fi-FI" dirty="0"/>
              <a:t>040 5726296</a:t>
            </a:r>
          </a:p>
        </p:txBody>
      </p:sp>
    </p:spTree>
    <p:extLst>
      <p:ext uri="{BB962C8B-B14F-4D97-AF65-F5344CB8AC3E}">
        <p14:creationId xmlns:p14="http://schemas.microsoft.com/office/powerpoint/2010/main" val="2256046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200</Words>
  <Application>Microsoft Office PowerPoint</Application>
  <PresentationFormat>Laajakuva</PresentationFormat>
  <Paragraphs>40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myriad-pro</vt:lpstr>
      <vt:lpstr>Office-teema</vt:lpstr>
      <vt:lpstr>UVA</vt:lpstr>
      <vt:lpstr>UVA historia</vt:lpstr>
      <vt:lpstr>UVA:n tehtäviä vuosien varrelta</vt:lpstr>
      <vt:lpstr>UVA tulevaisuudessa</vt:lpstr>
      <vt:lpstr>Muuta</vt:lpstr>
      <vt:lpstr>Lisätietoja: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UVA</dc:title>
  <dc:creator>Pirkko Kuusela</dc:creator>
  <cp:lastModifiedBy>Pirkko Kuusela</cp:lastModifiedBy>
  <cp:revision>11</cp:revision>
  <dcterms:created xsi:type="dcterms:W3CDTF">2020-02-11T08:46:08Z</dcterms:created>
  <dcterms:modified xsi:type="dcterms:W3CDTF">2021-11-17T19:15:31Z</dcterms:modified>
</cp:coreProperties>
</file>