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721" r:id="rId5"/>
    <p:sldMasterId id="2147483712" r:id="rId6"/>
    <p:sldMasterId id="2147483707" r:id="rId7"/>
    <p:sldMasterId id="2147483648" r:id="rId8"/>
    <p:sldMasterId id="2147483696" r:id="rId9"/>
    <p:sldMasterId id="2147483705" r:id="rId10"/>
  </p:sldMasterIdLst>
  <p:notesMasterIdLst>
    <p:notesMasterId r:id="rId21"/>
  </p:notesMasterIdLst>
  <p:sldIdLst>
    <p:sldId id="283" r:id="rId11"/>
    <p:sldId id="301" r:id="rId12"/>
    <p:sldId id="445" r:id="rId13"/>
    <p:sldId id="274" r:id="rId14"/>
    <p:sldId id="300" r:id="rId15"/>
    <p:sldId id="304" r:id="rId16"/>
    <p:sldId id="305" r:id="rId17"/>
    <p:sldId id="447" r:id="rId18"/>
    <p:sldId id="446" r:id="rId19"/>
    <p:sldId id="444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B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0C11E-D732-4AC8-AC01-C43867945EB9}" v="162" dt="2021-11-12T14:18:21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388" autoAdjust="0"/>
  </p:normalViewPr>
  <p:slideViewPr>
    <p:cSldViewPr snapToGrid="0" snapToObjects="1">
      <p:cViewPr varScale="1">
        <p:scale>
          <a:sx n="48" d="100"/>
          <a:sy n="48" d="100"/>
        </p:scale>
        <p:origin x="24" y="19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32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järvi Hanna M" userId="ff887270-3813-462e-b367-d7d82cca3a41" providerId="ADAL" clId="{3B90C11E-D732-4AC8-AC01-C43867945EB9}"/>
    <pc:docChg chg="custSel modSld">
      <pc:chgData name="Karojärvi Hanna M" userId="ff887270-3813-462e-b367-d7d82cca3a41" providerId="ADAL" clId="{3B90C11E-D732-4AC8-AC01-C43867945EB9}" dt="2021-11-12T14:18:21.696" v="325" actId="478"/>
      <pc:docMkLst>
        <pc:docMk/>
      </pc:docMkLst>
      <pc:sldChg chg="delSp modSp">
        <pc:chgData name="Karojärvi Hanna M" userId="ff887270-3813-462e-b367-d7d82cca3a41" providerId="ADAL" clId="{3B90C11E-D732-4AC8-AC01-C43867945EB9}" dt="2021-11-12T14:11:53.207" v="280" actId="14100"/>
        <pc:sldMkLst>
          <pc:docMk/>
          <pc:sldMk cId="2347363274" sldId="274"/>
        </pc:sldMkLst>
        <pc:spChg chg="del">
          <ac:chgData name="Karojärvi Hanna M" userId="ff887270-3813-462e-b367-d7d82cca3a41" providerId="ADAL" clId="{3B90C11E-D732-4AC8-AC01-C43867945EB9}" dt="2021-11-12T14:11:41.796" v="279" actId="478"/>
          <ac:spMkLst>
            <pc:docMk/>
            <pc:sldMk cId="2347363274" sldId="274"/>
            <ac:spMk id="5" creationId="{7365A233-55E3-534C-B0AC-426B66830B33}"/>
          </ac:spMkLst>
        </pc:spChg>
        <pc:picChg chg="mod">
          <ac:chgData name="Karojärvi Hanna M" userId="ff887270-3813-462e-b367-d7d82cca3a41" providerId="ADAL" clId="{3B90C11E-D732-4AC8-AC01-C43867945EB9}" dt="2021-11-12T14:11:53.207" v="280" actId="14100"/>
          <ac:picMkLst>
            <pc:docMk/>
            <pc:sldMk cId="2347363274" sldId="274"/>
            <ac:picMk id="4" creationId="{00000000-0000-0000-0000-000000000000}"/>
          </ac:picMkLst>
        </pc:picChg>
      </pc:sldChg>
      <pc:sldChg chg="delSp modSp mod">
        <pc:chgData name="Karojärvi Hanna M" userId="ff887270-3813-462e-b367-d7d82cca3a41" providerId="ADAL" clId="{3B90C11E-D732-4AC8-AC01-C43867945EB9}" dt="2021-11-12T14:18:21.696" v="325" actId="478"/>
        <pc:sldMkLst>
          <pc:docMk/>
          <pc:sldMk cId="2915764985" sldId="283"/>
        </pc:sldMkLst>
        <pc:spChg chg="del mod">
          <ac:chgData name="Karojärvi Hanna M" userId="ff887270-3813-462e-b367-d7d82cca3a41" providerId="ADAL" clId="{3B90C11E-D732-4AC8-AC01-C43867945EB9}" dt="2021-11-12T14:17:58.682" v="324" actId="478"/>
          <ac:spMkLst>
            <pc:docMk/>
            <pc:sldMk cId="2915764985" sldId="283"/>
            <ac:spMk id="28" creationId="{95A63EF4-F935-3545-91F2-E1F6A15DE726}"/>
          </ac:spMkLst>
        </pc:spChg>
        <pc:picChg chg="mod">
          <ac:chgData name="Karojärvi Hanna M" userId="ff887270-3813-462e-b367-d7d82cca3a41" providerId="ADAL" clId="{3B90C11E-D732-4AC8-AC01-C43867945EB9}" dt="2021-11-12T13:52:07.912" v="1" actId="962"/>
          <ac:picMkLst>
            <pc:docMk/>
            <pc:sldMk cId="2915764985" sldId="283"/>
            <ac:picMk id="7" creationId="{5DD153EC-385C-E24A-B9E2-67EDF3DB5348}"/>
          </ac:picMkLst>
        </pc:picChg>
        <pc:picChg chg="del mod">
          <ac:chgData name="Karojärvi Hanna M" userId="ff887270-3813-462e-b367-d7d82cca3a41" providerId="ADAL" clId="{3B90C11E-D732-4AC8-AC01-C43867945EB9}" dt="2021-11-12T14:18:21.696" v="325" actId="478"/>
          <ac:picMkLst>
            <pc:docMk/>
            <pc:sldMk cId="2915764985" sldId="283"/>
            <ac:picMk id="16" creationId="{0D9F7BA3-53DB-D046-9EF6-13585E0141C3}"/>
          </ac:picMkLst>
        </pc:picChg>
        <pc:picChg chg="mod">
          <ac:chgData name="Karojärvi Hanna M" userId="ff887270-3813-462e-b367-d7d82cca3a41" providerId="ADAL" clId="{3B90C11E-D732-4AC8-AC01-C43867945EB9}" dt="2021-11-12T13:52:43.681" v="158" actId="962"/>
          <ac:picMkLst>
            <pc:docMk/>
            <pc:sldMk cId="2915764985" sldId="283"/>
            <ac:picMk id="17" creationId="{28105753-E4DB-0745-AF56-311FB9E615C9}"/>
          </ac:picMkLst>
        </pc:picChg>
      </pc:sldChg>
      <pc:sldChg chg="addSp delSp modSp mod modClrScheme chgLayout">
        <pc:chgData name="Karojärvi Hanna M" userId="ff887270-3813-462e-b367-d7d82cca3a41" providerId="ADAL" clId="{3B90C11E-D732-4AC8-AC01-C43867945EB9}" dt="2021-11-12T13:57:24.615" v="218" actId="20577"/>
        <pc:sldMkLst>
          <pc:docMk/>
          <pc:sldMk cId="2991196694" sldId="300"/>
        </pc:sldMkLst>
        <pc:spChg chg="mod ord">
          <ac:chgData name="Karojärvi Hanna M" userId="ff887270-3813-462e-b367-d7d82cca3a41" providerId="ADAL" clId="{3B90C11E-D732-4AC8-AC01-C43867945EB9}" dt="2021-11-12T13:55:32.673" v="159" actId="700"/>
          <ac:spMkLst>
            <pc:docMk/>
            <pc:sldMk cId="2991196694" sldId="300"/>
            <ac:spMk id="6" creationId="{B94E1585-7CB6-A847-B33B-CA7E2C6C9E5B}"/>
          </ac:spMkLst>
        </pc:spChg>
        <pc:spChg chg="mod ord">
          <ac:chgData name="Karojärvi Hanna M" userId="ff887270-3813-462e-b367-d7d82cca3a41" providerId="ADAL" clId="{3B90C11E-D732-4AC8-AC01-C43867945EB9}" dt="2021-11-12T13:55:32.673" v="159" actId="700"/>
          <ac:spMkLst>
            <pc:docMk/>
            <pc:sldMk cId="2991196694" sldId="300"/>
            <ac:spMk id="7" creationId="{3D194001-38CB-E648-A90B-E6CAABB7907A}"/>
          </ac:spMkLst>
        </pc:spChg>
        <pc:spChg chg="del">
          <ac:chgData name="Karojärvi Hanna M" userId="ff887270-3813-462e-b367-d7d82cca3a41" providerId="ADAL" clId="{3B90C11E-D732-4AC8-AC01-C43867945EB9}" dt="2021-11-12T13:51:56.369" v="0" actId="478"/>
          <ac:spMkLst>
            <pc:docMk/>
            <pc:sldMk cId="2991196694" sldId="300"/>
            <ac:spMk id="8" creationId="{B326271E-A57C-1346-B650-A064228963F1}"/>
          </ac:spMkLst>
        </pc:spChg>
        <pc:spChg chg="add mod ord">
          <ac:chgData name="Karojärvi Hanna M" userId="ff887270-3813-462e-b367-d7d82cca3a41" providerId="ADAL" clId="{3B90C11E-D732-4AC8-AC01-C43867945EB9}" dt="2021-11-12T13:57:24.615" v="218" actId="20577"/>
          <ac:spMkLst>
            <pc:docMk/>
            <pc:sldMk cId="2991196694" sldId="300"/>
            <ac:spMk id="11" creationId="{FFA94EA0-385B-4587-A4CF-1792F0F557BF}"/>
          </ac:spMkLst>
        </pc:spChg>
        <pc:picChg chg="mod ord">
          <ac:chgData name="Karojärvi Hanna M" userId="ff887270-3813-462e-b367-d7d82cca3a41" providerId="ADAL" clId="{3B90C11E-D732-4AC8-AC01-C43867945EB9}" dt="2021-11-12T13:55:32.673" v="159" actId="700"/>
          <ac:picMkLst>
            <pc:docMk/>
            <pc:sldMk cId="2991196694" sldId="300"/>
            <ac:picMk id="2" creationId="{00000000-0000-0000-0000-000000000000}"/>
          </ac:picMkLst>
        </pc:picChg>
      </pc:sldChg>
      <pc:sldChg chg="addSp modSp mod modClrScheme chgLayout">
        <pc:chgData name="Karojärvi Hanna M" userId="ff887270-3813-462e-b367-d7d82cca3a41" providerId="ADAL" clId="{3B90C11E-D732-4AC8-AC01-C43867945EB9}" dt="2021-11-12T13:57:15.361" v="214" actId="20577"/>
        <pc:sldMkLst>
          <pc:docMk/>
          <pc:sldMk cId="1486455695" sldId="304"/>
        </pc:sldMkLst>
        <pc:spChg chg="mod ord">
          <ac:chgData name="Karojärvi Hanna M" userId="ff887270-3813-462e-b367-d7d82cca3a41" providerId="ADAL" clId="{3B90C11E-D732-4AC8-AC01-C43867945EB9}" dt="2021-11-12T13:56:05.109" v="175" actId="700"/>
          <ac:spMkLst>
            <pc:docMk/>
            <pc:sldMk cId="1486455695" sldId="304"/>
            <ac:spMk id="2" creationId="{00000000-0000-0000-0000-000000000000}"/>
          </ac:spMkLst>
        </pc:spChg>
        <pc:spChg chg="mod ord">
          <ac:chgData name="Karojärvi Hanna M" userId="ff887270-3813-462e-b367-d7d82cca3a41" providerId="ADAL" clId="{3B90C11E-D732-4AC8-AC01-C43867945EB9}" dt="2021-11-12T13:56:05.109" v="175" actId="700"/>
          <ac:spMkLst>
            <pc:docMk/>
            <pc:sldMk cId="1486455695" sldId="304"/>
            <ac:spMk id="3" creationId="{00000000-0000-0000-0000-000000000000}"/>
          </ac:spMkLst>
        </pc:spChg>
        <pc:spChg chg="add mod ord">
          <ac:chgData name="Karojärvi Hanna M" userId="ff887270-3813-462e-b367-d7d82cca3a41" providerId="ADAL" clId="{3B90C11E-D732-4AC8-AC01-C43867945EB9}" dt="2021-11-12T13:57:15.361" v="214" actId="20577"/>
          <ac:spMkLst>
            <pc:docMk/>
            <pc:sldMk cId="1486455695" sldId="304"/>
            <ac:spMk id="5" creationId="{E7EE6FC9-E1F6-4912-A2C0-AB836FAFD71A}"/>
          </ac:spMkLst>
        </pc:spChg>
        <pc:picChg chg="mod">
          <ac:chgData name="Karojärvi Hanna M" userId="ff887270-3813-462e-b367-d7d82cca3a41" providerId="ADAL" clId="{3B90C11E-D732-4AC8-AC01-C43867945EB9}" dt="2021-11-12T13:56:08.277" v="176" actId="1076"/>
          <ac:picMkLst>
            <pc:docMk/>
            <pc:sldMk cId="1486455695" sldId="304"/>
            <ac:picMk id="4" creationId="{00000000-0000-0000-0000-000000000000}"/>
          </ac:picMkLst>
        </pc:picChg>
      </pc:sldChg>
      <pc:sldChg chg="addSp modSp mod modClrScheme chgLayout">
        <pc:chgData name="Karojärvi Hanna M" userId="ff887270-3813-462e-b367-d7d82cca3a41" providerId="ADAL" clId="{3B90C11E-D732-4AC8-AC01-C43867945EB9}" dt="2021-11-12T13:58:06.188" v="248" actId="122"/>
        <pc:sldMkLst>
          <pc:docMk/>
          <pc:sldMk cId="1527639327" sldId="305"/>
        </pc:sldMkLst>
        <pc:spChg chg="mod ord">
          <ac:chgData name="Karojärvi Hanna M" userId="ff887270-3813-462e-b367-d7d82cca3a41" providerId="ADAL" clId="{3B90C11E-D732-4AC8-AC01-C43867945EB9}" dt="2021-11-12T13:57:32.275" v="219" actId="700"/>
          <ac:spMkLst>
            <pc:docMk/>
            <pc:sldMk cId="1527639327" sldId="305"/>
            <ac:spMk id="2" creationId="{00000000-0000-0000-0000-000000000000}"/>
          </ac:spMkLst>
        </pc:spChg>
        <pc:spChg chg="mod ord">
          <ac:chgData name="Karojärvi Hanna M" userId="ff887270-3813-462e-b367-d7d82cca3a41" providerId="ADAL" clId="{3B90C11E-D732-4AC8-AC01-C43867945EB9}" dt="2021-11-12T13:57:32.275" v="219" actId="700"/>
          <ac:spMkLst>
            <pc:docMk/>
            <pc:sldMk cId="1527639327" sldId="305"/>
            <ac:spMk id="3" creationId="{00000000-0000-0000-0000-000000000000}"/>
          </ac:spMkLst>
        </pc:spChg>
        <pc:spChg chg="add mod ord">
          <ac:chgData name="Karojärvi Hanna M" userId="ff887270-3813-462e-b367-d7d82cca3a41" providerId="ADAL" clId="{3B90C11E-D732-4AC8-AC01-C43867945EB9}" dt="2021-11-12T13:58:06.188" v="248" actId="122"/>
          <ac:spMkLst>
            <pc:docMk/>
            <pc:sldMk cId="1527639327" sldId="305"/>
            <ac:spMk id="5" creationId="{93C7C4BB-E816-4242-9264-C33387D53CBF}"/>
          </ac:spMkLst>
        </pc:spChg>
        <pc:picChg chg="mod">
          <ac:chgData name="Karojärvi Hanna M" userId="ff887270-3813-462e-b367-d7d82cca3a41" providerId="ADAL" clId="{3B90C11E-D732-4AC8-AC01-C43867945EB9}" dt="2021-11-12T13:57:36.922" v="220" actId="1076"/>
          <ac:picMkLst>
            <pc:docMk/>
            <pc:sldMk cId="1527639327" sldId="305"/>
            <ac:picMk id="4" creationId="{00000000-0000-0000-0000-000000000000}"/>
          </ac:picMkLst>
        </pc:picChg>
      </pc:sldChg>
      <pc:sldChg chg="modSp">
        <pc:chgData name="Karojärvi Hanna M" userId="ff887270-3813-462e-b367-d7d82cca3a41" providerId="ADAL" clId="{3B90C11E-D732-4AC8-AC01-C43867945EB9}" dt="2021-11-12T14:15:42.730" v="316" actId="1076"/>
        <pc:sldMkLst>
          <pc:docMk/>
          <pc:sldMk cId="4031182555" sldId="444"/>
        </pc:sldMkLst>
        <pc:picChg chg="mod">
          <ac:chgData name="Karojärvi Hanna M" userId="ff887270-3813-462e-b367-d7d82cca3a41" providerId="ADAL" clId="{3B90C11E-D732-4AC8-AC01-C43867945EB9}" dt="2021-11-12T14:15:42.730" v="316" actId="1076"/>
          <ac:picMkLst>
            <pc:docMk/>
            <pc:sldMk cId="4031182555" sldId="444"/>
            <ac:picMk id="6" creationId="{00000000-0000-0000-0000-000000000000}"/>
          </ac:picMkLst>
        </pc:picChg>
      </pc:sldChg>
      <pc:sldChg chg="addSp delSp modSp mod modClrScheme chgLayout">
        <pc:chgData name="Karojärvi Hanna M" userId="ff887270-3813-462e-b367-d7d82cca3a41" providerId="ADAL" clId="{3B90C11E-D732-4AC8-AC01-C43867945EB9}" dt="2021-11-12T14:15:35.164" v="315" actId="1076"/>
        <pc:sldMkLst>
          <pc:docMk/>
          <pc:sldMk cId="195918653" sldId="446"/>
        </pc:sldMkLst>
        <pc:spChg chg="mod ord">
          <ac:chgData name="Karojärvi Hanna M" userId="ff887270-3813-462e-b367-d7d82cca3a41" providerId="ADAL" clId="{3B90C11E-D732-4AC8-AC01-C43867945EB9}" dt="2021-11-12T14:14:35.955" v="298" actId="700"/>
          <ac:spMkLst>
            <pc:docMk/>
            <pc:sldMk cId="195918653" sldId="446"/>
            <ac:spMk id="2" creationId="{4F09CCB4-C7CB-42FE-9559-0D9FC42C65E6}"/>
          </ac:spMkLst>
        </pc:spChg>
        <pc:spChg chg="mod ord">
          <ac:chgData name="Karojärvi Hanna M" userId="ff887270-3813-462e-b367-d7d82cca3a41" providerId="ADAL" clId="{3B90C11E-D732-4AC8-AC01-C43867945EB9}" dt="2021-11-12T14:14:35.955" v="298" actId="700"/>
          <ac:spMkLst>
            <pc:docMk/>
            <pc:sldMk cId="195918653" sldId="446"/>
            <ac:spMk id="3" creationId="{D76A5EED-616C-4B02-866E-C9B067AF4CB7}"/>
          </ac:spMkLst>
        </pc:spChg>
        <pc:spChg chg="add del mod">
          <ac:chgData name="Karojärvi Hanna M" userId="ff887270-3813-462e-b367-d7d82cca3a41" providerId="ADAL" clId="{3B90C11E-D732-4AC8-AC01-C43867945EB9}" dt="2021-11-12T14:14:31.236" v="297" actId="478"/>
          <ac:spMkLst>
            <pc:docMk/>
            <pc:sldMk cId="195918653" sldId="446"/>
            <ac:spMk id="9" creationId="{035E46DD-E669-4048-8211-00F82384A9E1}"/>
          </ac:spMkLst>
        </pc:spChg>
        <pc:spChg chg="add mod ord">
          <ac:chgData name="Karojärvi Hanna M" userId="ff887270-3813-462e-b367-d7d82cca3a41" providerId="ADAL" clId="{3B90C11E-D732-4AC8-AC01-C43867945EB9}" dt="2021-11-12T14:15:35.164" v="315" actId="1076"/>
          <ac:spMkLst>
            <pc:docMk/>
            <pc:sldMk cId="195918653" sldId="446"/>
            <ac:spMk id="10" creationId="{AE11E508-6A14-45C3-9C0A-83934DA442E8}"/>
          </ac:spMkLst>
        </pc:spChg>
        <pc:picChg chg="mod">
          <ac:chgData name="Karojärvi Hanna M" userId="ff887270-3813-462e-b367-d7d82cca3a41" providerId="ADAL" clId="{3B90C11E-D732-4AC8-AC01-C43867945EB9}" dt="2021-11-12T14:14:03.928" v="287" actId="732"/>
          <ac:picMkLst>
            <pc:docMk/>
            <pc:sldMk cId="195918653" sldId="446"/>
            <ac:picMk id="5" creationId="{607CCF30-119A-4A80-972B-1B83686AC44E}"/>
          </ac:picMkLst>
        </pc:picChg>
        <pc:picChg chg="mod">
          <ac:chgData name="Karojärvi Hanna M" userId="ff887270-3813-462e-b367-d7d82cca3a41" providerId="ADAL" clId="{3B90C11E-D732-4AC8-AC01-C43867945EB9}" dt="2021-11-12T14:15:26.928" v="314" actId="1076"/>
          <ac:picMkLst>
            <pc:docMk/>
            <pc:sldMk cId="195918653" sldId="446"/>
            <ac:picMk id="7" creationId="{D02AA386-17CE-4991-9D3D-106D0FF829AD}"/>
          </ac:picMkLst>
        </pc:picChg>
      </pc:sldChg>
      <pc:sldChg chg="addSp modSp mod modClrScheme chgLayout">
        <pc:chgData name="Karojärvi Hanna M" userId="ff887270-3813-462e-b367-d7d82cca3a41" providerId="ADAL" clId="{3B90C11E-D732-4AC8-AC01-C43867945EB9}" dt="2021-11-12T13:59:36.983" v="275" actId="1076"/>
        <pc:sldMkLst>
          <pc:docMk/>
          <pc:sldMk cId="1411691877" sldId="447"/>
        </pc:sldMkLst>
        <pc:spChg chg="mod ord">
          <ac:chgData name="Karojärvi Hanna M" userId="ff887270-3813-462e-b367-d7d82cca3a41" providerId="ADAL" clId="{3B90C11E-D732-4AC8-AC01-C43867945EB9}" dt="2021-11-12T13:58:36.404" v="249" actId="700"/>
          <ac:spMkLst>
            <pc:docMk/>
            <pc:sldMk cId="1411691877" sldId="447"/>
            <ac:spMk id="2" creationId="{3DD39D38-4571-45D9-902E-FFEAA0DF38B8}"/>
          </ac:spMkLst>
        </pc:spChg>
        <pc:spChg chg="mod ord">
          <ac:chgData name="Karojärvi Hanna M" userId="ff887270-3813-462e-b367-d7d82cca3a41" providerId="ADAL" clId="{3B90C11E-D732-4AC8-AC01-C43867945EB9}" dt="2021-11-12T13:58:36.404" v="249" actId="700"/>
          <ac:spMkLst>
            <pc:docMk/>
            <pc:sldMk cId="1411691877" sldId="447"/>
            <ac:spMk id="3" creationId="{1F80A660-F755-4895-80B4-31B9D0F2B606}"/>
          </ac:spMkLst>
        </pc:spChg>
        <pc:spChg chg="mod">
          <ac:chgData name="Karojärvi Hanna M" userId="ff887270-3813-462e-b367-d7d82cca3a41" providerId="ADAL" clId="{3B90C11E-D732-4AC8-AC01-C43867945EB9}" dt="2021-11-12T13:58:50.476" v="251" actId="1076"/>
          <ac:spMkLst>
            <pc:docMk/>
            <pc:sldMk cId="1411691877" sldId="447"/>
            <ac:spMk id="6" creationId="{6FDD3712-EF2D-4335-A3F1-EDEAB89D1543}"/>
          </ac:spMkLst>
        </pc:spChg>
        <pc:spChg chg="add mod ord">
          <ac:chgData name="Karojärvi Hanna M" userId="ff887270-3813-462e-b367-d7d82cca3a41" providerId="ADAL" clId="{3B90C11E-D732-4AC8-AC01-C43867945EB9}" dt="2021-11-12T13:59:36.983" v="275" actId="1076"/>
          <ac:spMkLst>
            <pc:docMk/>
            <pc:sldMk cId="1411691877" sldId="447"/>
            <ac:spMk id="7" creationId="{C4419DB6-8AE9-4ED0-9353-CB6918314F9A}"/>
          </ac:spMkLst>
        </pc:spChg>
        <pc:picChg chg="mod">
          <ac:chgData name="Karojärvi Hanna M" userId="ff887270-3813-462e-b367-d7d82cca3a41" providerId="ADAL" clId="{3B90C11E-D732-4AC8-AC01-C43867945EB9}" dt="2021-11-12T13:58:42.051" v="250" actId="1076"/>
          <ac:picMkLst>
            <pc:docMk/>
            <pc:sldMk cId="1411691877" sldId="447"/>
            <ac:picMk id="5" creationId="{68E2CF0B-CCF9-49DD-B7ED-B878AE418D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C7A0D-6003-E145-9381-BA780FCBB77B}" type="datetimeFigureOut">
              <a:rPr lang="fi-FI" smtClean="0"/>
              <a:t>12.11.2021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B831-DB3A-C444-A46A-82F5B0D537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79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TUO KUVA SINISELLE ALUEELLE SEURAAVASTI: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Aktivoi sininen alue klikkaamalla aluetta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ylävalikosta ”lisää” ja lisää kuva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ylävalikosta ”Muotoile” ja avaa ”Rajaa”-työkalu nuolesta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”Rajaa muodon mukaan” ja valitse sinisen alueen mukainen muoto eli kahdesta nurkasta pyöristetty neliö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Tarvittaessa asettele rajattu kuva niin, että sininen alue peittyy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4B831-DB3A-C444-A46A-82F5B0D537F8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823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HUOMIO!</a:t>
            </a:r>
            <a:r>
              <a:rPr lang="fi-FI" b="1" baseline="0" dirty="0"/>
              <a:t> </a:t>
            </a:r>
            <a:r>
              <a:rPr lang="fi-FI" dirty="0"/>
              <a:t>Voit</a:t>
            </a:r>
            <a:r>
              <a:rPr lang="fi-FI" baseline="0" dirty="0"/>
              <a:t> vaihtaa minkä tahansa dian pohjaväriä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klikkaamalla dian pohjaa hiiren oikealla näppäimellä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valitsemalla ”Muotoile tausta” ja klikkaamalla Väri-sanan viereistä maalikannua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ja valitsemalla värivalikosta jonkun ”Teeman värit”-valikon yläreunan väreistä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B831-DB3A-C444-A46A-82F5B0D537F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8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4B831-DB3A-C444-A46A-82F5B0D537F8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77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035436-5929-2E40-834E-F6CEBAD568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3039" y="1876516"/>
            <a:ext cx="7679255" cy="1068736"/>
          </a:xfrm>
          <a:solidFill>
            <a:schemeClr val="accent2"/>
          </a:solidFill>
        </p:spPr>
        <p:txBody>
          <a:bodyPr wrap="none" lIns="360000" tIns="72000" rIns="360000" bIns="72000" anchor="ctr">
            <a:spAutoFit/>
          </a:bodyPr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fi-FI" dirty="0"/>
              <a:t>KANSISIVUN 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24114FA-9876-9349-B8B5-3E39DB3B0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68575" y="4304236"/>
            <a:ext cx="6688183" cy="100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Lisätietoa tähän </a:t>
            </a:r>
            <a:r>
              <a:rPr lang="fi-FI" dirty="0" err="1"/>
              <a:t>Calibri</a:t>
            </a:r>
            <a:r>
              <a:rPr lang="fi-FI" dirty="0"/>
              <a:t> </a:t>
            </a:r>
            <a:r>
              <a:rPr lang="fi-FI" dirty="0" err="1"/>
              <a:t>Regular</a:t>
            </a:r>
            <a:r>
              <a:rPr lang="fi-FI" dirty="0"/>
              <a:t> 26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45E5D94-A1C7-924B-BDE8-CA503E955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2913" y="3053382"/>
            <a:ext cx="9539507" cy="976403"/>
          </a:xfrm>
          <a:solidFill>
            <a:schemeClr val="accent2"/>
          </a:solidFill>
        </p:spPr>
        <p:txBody>
          <a:bodyPr wrap="none" lIns="360000" tIns="72000" rIns="360000" bIns="72000" anchor="ctr">
            <a:spAutoFit/>
          </a:bodyPr>
          <a:lstStyle>
            <a:lvl1pPr marL="0" indent="0">
              <a:buNone/>
              <a:defRPr sz="6000" b="1"/>
            </a:lvl1pPr>
          </a:lstStyle>
          <a:p>
            <a:r>
              <a:rPr lang="fi-FI" dirty="0"/>
              <a:t>CALIBRI BOLD 60, VERSAALI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41E846E-185C-F04A-9893-6A12CDEC9F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98116" y="5421310"/>
            <a:ext cx="4229100" cy="593725"/>
          </a:xfrm>
          <a:effectLst>
            <a:outerShdw blurRad="50800" dist="38100" dir="2700000" algn="tl" rotWithShape="0">
              <a:prstClr val="black">
                <a:alpha val="58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fi-FI" dirty="0"/>
              <a:t>Etunimi Sukunimi, Titteli, pvm</a:t>
            </a:r>
          </a:p>
        </p:txBody>
      </p:sp>
    </p:spTree>
    <p:extLst>
      <p:ext uri="{BB962C8B-B14F-4D97-AF65-F5344CB8AC3E}">
        <p14:creationId xmlns:p14="http://schemas.microsoft.com/office/powerpoint/2010/main" val="356548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8063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77505"/>
            <a:ext cx="10525236" cy="230991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14964-8286-D64D-AF67-4828EDA5C30F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6A1154D-377C-224D-B9BD-FEC60A6E4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D3AB10-3814-CE48-A077-C40082ED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99" y="1113047"/>
            <a:ext cx="5206999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502D96-5B34-7D46-BB01-05B43F920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0" y="2560319"/>
            <a:ext cx="5206999" cy="35526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 marL="1143000" indent="-228600">
              <a:lnSpc>
                <a:spcPct val="100000"/>
              </a:lnSpc>
              <a:buFont typeface="Wingdings" pitchFamily="2" charset="2"/>
              <a:buChar char="§"/>
              <a:defRPr sz="1600"/>
            </a:lvl3pPr>
            <a:lvl4pPr marL="1600200" indent="-228600">
              <a:lnSpc>
                <a:spcPct val="100000"/>
              </a:lnSpc>
              <a:buFont typeface="Wingdings" pitchFamily="2" charset="2"/>
              <a:buChar char="§"/>
              <a:defRPr sz="1400"/>
            </a:lvl4pPr>
            <a:lvl5pPr>
              <a:lnSpc>
                <a:spcPct val="100000"/>
              </a:lnSpc>
              <a:defRPr/>
            </a:lvl5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E22E60A2-0CFB-094E-AB14-0515E38DB7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858933" cy="6112933"/>
          </a:xfrm>
        </p:spPr>
        <p:txBody>
          <a:bodyPr>
            <a:normAutofit/>
          </a:bodyPr>
          <a:lstStyle>
            <a:lvl1pPr marL="0" indent="0">
              <a:buNone/>
              <a:def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8E434B0E-6725-4F47-83D3-A513E4F7E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6" y="6356350"/>
            <a:ext cx="106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E08426-414B-D249-BB41-862F95B7C5C1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42033BC3-48F1-3646-83D3-A6AF1B165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3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422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EA3011C1-54C9-AD4F-BA77-FB516633C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6" y="6356350"/>
            <a:ext cx="106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84958C-1AD2-9046-A0E0-3E8A9F13FE6B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483BFA99-5E25-9E4C-ACA0-5557E0055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3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3887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5499E2-47D3-5040-B646-43D01460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703791"/>
            <a:ext cx="796616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C40D277-747B-4A41-B32D-7860EC62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15CC-8023-6744-8D40-A61D24A79705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DC8EF9-CB10-6645-905E-4C5743241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3648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5073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747605"/>
            <a:ext cx="10525236" cy="278529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029953-8824-EF49-AE51-8F094626D4C3}" type="datetime1">
              <a:rPr lang="fi-FI" smtClean="0"/>
              <a:pPr/>
              <a:t>12.11.2021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A16CB06D-B28B-0E4C-A6BD-5A935AA58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780" y="6353212"/>
            <a:ext cx="2466552" cy="31163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041F2050-740D-6247-806B-F2F0088FB2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8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2D097928-8342-9F4E-8AAF-C00CFD6EB2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200400" algn="l"/>
              </a:tabLst>
              <a:defRPr sz="1800"/>
            </a:lvl1pPr>
          </a:lstStyle>
          <a:p>
            <a:r>
              <a:rPr lang="fi-FI" dirty="0"/>
              <a:t>Lisää kuva tiedostoista -&gt; valitse ”Järjestä </a:t>
            </a:r>
            <a:r>
              <a:rPr lang="fi-FI" dirty="0" err="1"/>
              <a:t>objetktit</a:t>
            </a:r>
            <a:r>
              <a:rPr lang="fi-FI" dirty="0"/>
              <a:t>” -&gt; vie kuva taakse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7035436-5929-2E40-834E-F6CEBAD568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434728"/>
            <a:ext cx="12192000" cy="1161147"/>
          </a:xfrm>
        </p:spPr>
        <p:txBody>
          <a:bodyPr anchor="b">
            <a:noAutofit/>
          </a:bodyPr>
          <a:lstStyle>
            <a:lvl1pPr algn="ctr">
              <a:defRPr sz="9000"/>
            </a:lvl1pPr>
          </a:lstStyle>
          <a:p>
            <a:r>
              <a:rPr lang="fi-FI" dirty="0"/>
              <a:t>SANA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FE052F06-F826-E04E-9712-D1EBB7D1C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95875"/>
            <a:ext cx="12192000" cy="681311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</a:lstStyle>
          <a:p>
            <a:r>
              <a:rPr lang="fi-FI" dirty="0"/>
              <a:t>TAMPERE.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B25C3ED-5AFC-074B-B634-BBA5F3669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2821" y="5438333"/>
            <a:ext cx="3726359" cy="533205"/>
          </a:xfrm>
          <a:solidFill>
            <a:schemeClr val="accent2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>
              <a:buNone/>
              <a:defRPr/>
            </a:lvl1pPr>
          </a:lstStyle>
          <a:p>
            <a:r>
              <a:rPr lang="fi-FI" dirty="0"/>
              <a:t> lisätekstiä </a:t>
            </a:r>
            <a:r>
              <a:rPr lang="fi-FI" dirty="0" err="1"/>
              <a:t>max</a:t>
            </a:r>
            <a:r>
              <a:rPr lang="fi-FI" dirty="0"/>
              <a:t>. 2 riviä.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7235C728-BA98-5540-991D-5501A98D2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8840" y="4757301"/>
            <a:ext cx="3774321" cy="533205"/>
          </a:xfrm>
          <a:solidFill>
            <a:schemeClr val="accent2"/>
          </a:solidFill>
        </p:spPr>
        <p:txBody>
          <a:bodyPr wrap="none" lIns="180000" tIns="72000" rIns="180000" bIns="72000" anchor="ctr" anchorCtr="0">
            <a:spAutoFit/>
          </a:bodyPr>
          <a:lstStyle>
            <a:lvl1pPr marL="0" indent="0">
              <a:buNone/>
              <a:defRPr/>
            </a:lvl1pPr>
          </a:lstStyle>
          <a:p>
            <a:r>
              <a:rPr lang="fi-FI" dirty="0"/>
              <a:t>Lisää tähän tarvittaessa</a:t>
            </a:r>
          </a:p>
        </p:txBody>
      </p:sp>
    </p:spTree>
    <p:extLst>
      <p:ext uri="{BB962C8B-B14F-4D97-AF65-F5344CB8AC3E}">
        <p14:creationId xmlns:p14="http://schemas.microsoft.com/office/powerpoint/2010/main" val="3255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035436-5929-2E40-834E-F6CEBAD568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68608" y="4557631"/>
            <a:ext cx="3054784" cy="1068736"/>
          </a:xfrm>
          <a:solidFill>
            <a:schemeClr val="accent2"/>
          </a:solidFill>
          <a:effectLst/>
        </p:spPr>
        <p:txBody>
          <a:bodyPr wrap="none" lIns="360000" tIns="72000" rIns="360000" bIns="72000" anchor="ctr">
            <a:sp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41E846E-185C-F04A-9893-6A12CDEC9F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804" y="5074887"/>
            <a:ext cx="2354530" cy="1068737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Etunimi Sukunimi, Sähköposti, Puhelin, @Twitter-tunnus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2A1D419-85D0-CC4F-8881-4F80ABB98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91" y="847812"/>
            <a:ext cx="6229018" cy="2395449"/>
          </a:xfrm>
          <a:prstGeom prst="rect">
            <a:avLst/>
          </a:prstGeom>
          <a:effectLst>
            <a:outerShdw blurRad="139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452A705-3644-4641-99A5-620BB0BE9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E80B1ADF-4204-3A4B-A44E-941477AFB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 amt="50000"/>
          </a:blip>
          <a:stretch>
            <a:fillRect/>
          </a:stretch>
        </p:blipFill>
        <p:spPr>
          <a:xfrm>
            <a:off x="8705143" y="2939970"/>
            <a:ext cx="4727356" cy="41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EB5FDFA-DD87-FE47-9BBC-B6428CBFF724}" type="datetime1">
              <a:rPr lang="fi-FI" smtClean="0"/>
              <a:pPr/>
              <a:t>12.11.2021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2131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818186"/>
            <a:ext cx="10525236" cy="640852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303E4A9-4F69-884D-B8BD-111E9B5B2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780" y="6353212"/>
            <a:ext cx="2466552" cy="31163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AB1A52CF-0DED-2B41-9D9E-F377E3E3C87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algn="l"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5794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3F6D011-47EA-6E4D-A27B-95CB34C17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24186" y="2492534"/>
            <a:ext cx="5238128" cy="4588600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7478268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ED4FFC-74DA-4045-9481-02F6662729D6}" type="datetime1">
              <a:rPr lang="fi-FI" smtClean="0"/>
              <a:pPr/>
              <a:t>12.11.2021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303E4A9-4F69-884D-B8BD-111E9B5B2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353212"/>
            <a:ext cx="2466552" cy="31163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5073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747605"/>
            <a:ext cx="10525236" cy="278529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029953-8824-EF49-AE51-8F094626D4C3}" type="datetime1">
              <a:rPr lang="fi-FI" smtClean="0"/>
              <a:pPr/>
              <a:t>12.11.2021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A16CB06D-B28B-0E4C-A6BD-5A935AA58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780" y="6353212"/>
            <a:ext cx="2466552" cy="31163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041F2050-740D-6247-806B-F2F0088FB2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0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EF2C59-5C5C-B64C-A942-709B8336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374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800100" indent="-342900" algn="l"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45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7A8DE876-7802-F443-B27E-BF46C207122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780614"/>
            <a:ext cx="10525236" cy="611823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5A80A9-F689-254A-9877-D83262B38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B104A-4AF5-3A41-820A-7C4CC7188F85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5936F28-65A3-F746-805B-242219146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C51D31CB-0844-C34C-AC5D-61C763D3B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DE7CECBC-B266-D04E-A0FF-98F0047CF0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BAAD8882-CAED-0944-B454-3E362FFEA8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marL="20574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5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8375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EE25-F9FF-AD4D-9800-F773E961E1F1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6A1154D-377C-224D-B9BD-FEC60A6E4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64511091-FABE-F641-9ED1-2D5951219B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/>
          </a:blip>
          <a:stretch>
            <a:fillRect/>
          </a:stretch>
        </p:blipFill>
        <p:spPr>
          <a:xfrm>
            <a:off x="8324186" y="2492534"/>
            <a:ext cx="5238128" cy="45886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1880" y="1927274"/>
            <a:ext cx="7488238" cy="4163079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algn="l">
              <a:buClr>
                <a:schemeClr val="tx1"/>
              </a:buClr>
              <a:defRPr sz="1600"/>
            </a:lvl5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4050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02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37146"/>
            <a:ext cx="10525236" cy="212393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DA3D3-0F98-2947-9116-D8E3CA4F4125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6A1154D-377C-224D-B9BD-FEC60A6E4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8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800100" indent="-342900" algn="l"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45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800406"/>
            <a:ext cx="10525236" cy="640852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DD84F-1BB9-414D-A93B-375B7C012404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6A1154D-377C-224D-B9BD-FEC60A6E4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1409A1B-0649-8749-A12E-844570E61E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marL="20574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5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3301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9F3F-BBB4-664B-99F9-912D7E7A130A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6A1154D-377C-224D-B9BD-FEC60A6E43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64511091-FABE-F641-9ED1-2D5951219B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alphaModFix/>
          </a:blip>
          <a:stretch>
            <a:fillRect/>
          </a:stretch>
        </p:blipFill>
        <p:spPr>
          <a:xfrm>
            <a:off x="8324186" y="2492534"/>
            <a:ext cx="5238128" cy="45886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1880" y="2015999"/>
            <a:ext cx="7488238" cy="4138465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algn="l">
              <a:buClr>
                <a:schemeClr val="tx1"/>
              </a:buClr>
              <a:defRPr sz="1600"/>
            </a:lvl5pPr>
          </a:lstStyle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6077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 descr="Kuva, joka sisältää kohteen taivas, ulko, vesi, rakennus&#10;&#10;&#10;&#10;Kuvaus luotu automaattisesti">
            <a:extLst>
              <a:ext uri="{FF2B5EF4-FFF2-40B4-BE49-F238E27FC236}">
                <a16:creationId xmlns:a16="http://schemas.microsoft.com/office/drawing/2014/main" id="{07E8D1B8-821F-4E4A-82F6-41BEE54353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63"/>
            <a:ext cx="12192000" cy="685394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84EEB84-A5B0-1748-81A0-4D57AA8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2" y="799340"/>
            <a:ext cx="6581429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1A70FC8-456C-194F-B120-EEA222566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750" y="6176335"/>
            <a:ext cx="3345847" cy="422728"/>
          </a:xfrm>
          <a:prstGeom prst="rect">
            <a:avLst/>
          </a:prstGeom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2125818B-1E20-E141-9491-35C8764033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708" y="136525"/>
            <a:ext cx="2484239" cy="955346"/>
          </a:xfrm>
          <a:prstGeom prst="rect">
            <a:avLst/>
          </a:prstGeom>
          <a:effectLst>
            <a:outerShdw blurRad="139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349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B4EF-FC0E-AF46-9178-EA008EA4BA2F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BCA4E5-B863-DF4B-A475-46B406657E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780" y="6353212"/>
            <a:ext cx="2466552" cy="31163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343CFD7-59E6-F849-96B4-035C274895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B4EF-FC0E-AF46-9178-EA008EA4BA2F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DAC97BA-E3C8-224F-9DB9-FB21C34427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3C10292-4909-EB49-9891-F893342186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2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B4EF-FC0E-AF46-9178-EA008EA4BA2F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DAC97BA-E3C8-224F-9DB9-FB21C34427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9317"/>
            <a:ext cx="10515600" cy="1406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CA7BFF3-E6DC-8C42-8F15-D2A16B4782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1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6" y="6356350"/>
            <a:ext cx="106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C4C6D58-048B-DB48-B223-7A4F15D49E5C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84EEB84-A5B0-1748-81A0-4D57AA8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703791"/>
            <a:ext cx="79661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3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34" y="2164291"/>
            <a:ext cx="7966166" cy="397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83DA419-5F5C-9645-B445-40D647A72A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780" y="6353212"/>
            <a:ext cx="2466552" cy="31163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0A7BE4A-1C70-5842-A708-3A5F742A1D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4" r:id="rId3"/>
    <p:sldLayoutId id="2147483728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84EEB84-A5B0-1748-81A0-4D57AA8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2" y="799340"/>
            <a:ext cx="6581429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915422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84EEB84-A5B0-1748-81A0-4D57AA8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2" y="799340"/>
            <a:ext cx="6581429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625CA-EC20-1E4C-A316-8791CFDCDD7A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9" name="Kuva 8" descr="Kuva, joka sisältää kohteen vesi, taivas, ulko, laiva&#10;&#10;&#10;&#10;Kuvaus luotu automaattisesti">
            <a:extLst>
              <a:ext uri="{FF2B5EF4-FFF2-40B4-BE49-F238E27FC236}">
                <a16:creationId xmlns:a16="http://schemas.microsoft.com/office/drawing/2014/main" id="{268E8F37-7507-F549-B55F-7DC5C605B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9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tsikko 24">
            <a:extLst>
              <a:ext uri="{FF2B5EF4-FFF2-40B4-BE49-F238E27FC236}">
                <a16:creationId xmlns:a16="http://schemas.microsoft.com/office/drawing/2014/main" id="{E45867E5-D815-E54D-9870-95C593BAF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100" y="1784181"/>
            <a:ext cx="10077155" cy="1253402"/>
          </a:xfrm>
        </p:spPr>
        <p:txBody>
          <a:bodyPr/>
          <a:lstStyle/>
          <a:p>
            <a:r>
              <a:rPr lang="fi-FI" sz="3600" dirty="0"/>
              <a:t>Vammaisneuvostojen hyvät käytännöt:</a:t>
            </a:r>
            <a:br>
              <a:rPr lang="fi-FI" sz="3600" dirty="0"/>
            </a:br>
            <a:r>
              <a:rPr lang="fi-FI" sz="3600" dirty="0"/>
              <a:t>Case Tampereen ratikka – osallistava suunnittelu</a:t>
            </a:r>
          </a:p>
        </p:txBody>
      </p:sp>
      <p:sp>
        <p:nvSpPr>
          <p:cNvPr id="26" name="Alaotsikko 25">
            <a:extLst>
              <a:ext uri="{FF2B5EF4-FFF2-40B4-BE49-F238E27FC236}">
                <a16:creationId xmlns:a16="http://schemas.microsoft.com/office/drawing/2014/main" id="{6148C3BB-C30B-754F-A575-C13E02716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Kehittämispäällikkö</a:t>
            </a:r>
          </a:p>
          <a:p>
            <a:r>
              <a:rPr lang="fi-FI" dirty="0"/>
              <a:t>Hanna Karojärvi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DD153EC-385C-E24A-B9E2-67EDF3D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alphaModFix amt="50000"/>
          </a:blip>
          <a:stretch>
            <a:fillRect/>
          </a:stretch>
        </p:blipFill>
        <p:spPr>
          <a:xfrm>
            <a:off x="8705143" y="2939970"/>
            <a:ext cx="4727356" cy="4141164"/>
          </a:xfrm>
          <a:prstGeom prst="rect">
            <a:avLst/>
          </a:prstGeom>
        </p:spPr>
      </p:pic>
      <p:pic>
        <p:nvPicPr>
          <p:cNvPr id="17" name="Kuva 16" descr="Tampere.Finland tekstilogo">
            <a:extLst>
              <a:ext uri="{FF2B5EF4-FFF2-40B4-BE49-F238E27FC236}">
                <a16:creationId xmlns:a16="http://schemas.microsoft.com/office/drawing/2014/main" id="{28105753-E4DB-0745-AF56-311FB9E615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708" y="136525"/>
            <a:ext cx="2484239" cy="955346"/>
          </a:xfrm>
          <a:prstGeom prst="rect">
            <a:avLst/>
          </a:prstGeom>
          <a:effectLst>
            <a:outerShdw blurRad="139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76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Ratikka saapuu talviselle ratikkapysäkille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9452" y="-16669"/>
            <a:ext cx="15875005" cy="12239625"/>
          </a:xfr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19800" y="1745984"/>
            <a:ext cx="4752976" cy="342609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</a:pPr>
            <a:br>
              <a:rPr lang="fi-FI" dirty="0"/>
            </a:br>
            <a:r>
              <a:rPr lang="fi-FI" dirty="0">
                <a:solidFill>
                  <a:schemeClr val="tx2">
                    <a:lumMod val="75000"/>
                  </a:schemeClr>
                </a:solidFill>
              </a:rPr>
              <a:t>KIITOS</a:t>
            </a:r>
            <a:br>
              <a:rPr lang="fi-FI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i-FI" sz="2000" dirty="0">
                <a:solidFill>
                  <a:schemeClr val="tx2">
                    <a:lumMod val="75000"/>
                  </a:schemeClr>
                </a:solidFill>
              </a:rPr>
              <a:t>Lisätiedot</a:t>
            </a:r>
            <a:br>
              <a:rPr lang="fi-FI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i-FI" sz="2000" dirty="0">
                <a:solidFill>
                  <a:schemeClr val="tx2">
                    <a:lumMod val="75000"/>
                  </a:schemeClr>
                </a:solidFill>
              </a:rPr>
              <a:t>Hanna Karojärvi</a:t>
            </a:r>
            <a:br>
              <a:rPr lang="fi-FI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i-FI" sz="2000" dirty="0">
                <a:solidFill>
                  <a:schemeClr val="tx2">
                    <a:lumMod val="75000"/>
                  </a:schemeClr>
                </a:solidFill>
              </a:rPr>
              <a:t>hanna.karojarvi@tampere.fi</a:t>
            </a:r>
            <a:br>
              <a:rPr lang="fi-FI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i-FI" sz="2000" dirty="0">
                <a:solidFill>
                  <a:schemeClr val="tx2">
                    <a:lumMod val="75000"/>
                  </a:schemeClr>
                </a:solidFill>
              </a:rPr>
              <a:t>040-8007410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029953-8824-EF49-AE51-8F094626D4C3}" type="datetime1">
              <a:rPr lang="fi-FI" smtClean="0"/>
              <a:pPr/>
              <a:t>12.11.2021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18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4621" y="362341"/>
            <a:ext cx="10515600" cy="1060926"/>
          </a:xfrm>
        </p:spPr>
        <p:txBody>
          <a:bodyPr>
            <a:normAutofit fontScale="90000"/>
          </a:bodyPr>
          <a:lstStyle/>
          <a:p>
            <a:r>
              <a:rPr lang="fi-FI" dirty="0"/>
              <a:t>Tavoitteena pohjoismaiden esteettömin Ratikka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959F3F-BBB4-664B-99F9-912D7E7A130A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2</a:t>
            </a:fld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5"/>
          </p:nvPr>
        </p:nvSpPr>
        <p:spPr>
          <a:xfrm>
            <a:off x="658106" y="2131362"/>
            <a:ext cx="7953631" cy="4339312"/>
          </a:xfrm>
        </p:spPr>
        <p:txBody>
          <a:bodyPr>
            <a:normAutofit lnSpcReduction="10000"/>
          </a:bodyPr>
          <a:lstStyle/>
          <a:p>
            <a:r>
              <a:rPr lang="fi-FI" sz="2800" dirty="0"/>
              <a:t>Esteettömyyden huomiointi keskeisenä arvona läpi koko suunnitteluprosessin</a:t>
            </a:r>
          </a:p>
          <a:p>
            <a:r>
              <a:rPr lang="fi-FI" sz="2800" dirty="0"/>
              <a:t>Ratikka on palvelu – oleellista koko palvelukokonaisuuden esteettömyys</a:t>
            </a:r>
          </a:p>
          <a:p>
            <a:r>
              <a:rPr lang="fi-FI" sz="2800" dirty="0"/>
              <a:t>Perinteisten osallistumisen ja kuulemisen tapojen rinnalle haluttiin myös jotakin uutta</a:t>
            </a:r>
          </a:p>
          <a:p>
            <a:r>
              <a:rPr lang="fi-FI" sz="2800" dirty="0"/>
              <a:t>Vammaisneuvosto ja sen esteettömyystyöryhmä otettiin mukaan suunnitteluun aikaisessa vaiheessa.</a:t>
            </a:r>
          </a:p>
          <a:p>
            <a:r>
              <a:rPr lang="fi-FI" sz="2800" dirty="0"/>
              <a:t>Vahva tiedotus ja viestintä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21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4621" y="362341"/>
            <a:ext cx="10515600" cy="1060926"/>
          </a:xfrm>
        </p:spPr>
        <p:txBody>
          <a:bodyPr>
            <a:normAutofit/>
          </a:bodyPr>
          <a:lstStyle/>
          <a:p>
            <a:r>
              <a:rPr lang="fi-FI" dirty="0"/>
              <a:t>Käytännön toteutus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959F3F-BBB4-664B-99F9-912D7E7A130A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3</a:t>
            </a:fld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5"/>
          </p:nvPr>
        </p:nvSpPr>
        <p:spPr>
          <a:xfrm>
            <a:off x="658106" y="1340955"/>
            <a:ext cx="8333494" cy="4851424"/>
          </a:xfrm>
        </p:spPr>
        <p:txBody>
          <a:bodyPr>
            <a:normAutofit/>
          </a:bodyPr>
          <a:lstStyle/>
          <a:p>
            <a:r>
              <a:rPr lang="fi-FI" dirty="0"/>
              <a:t>Suunnitteluun ja kommentointiin osallistuminen perinteisten suunnitteluasiakirjojen ohella myös todellisessa ympäristössä.</a:t>
            </a:r>
          </a:p>
          <a:p>
            <a:r>
              <a:rPr lang="fi-FI" dirty="0"/>
              <a:t>Tiivis yhteistyö Raitiotieallianssin ja </a:t>
            </a:r>
            <a:r>
              <a:rPr lang="fi-FI" dirty="0" err="1"/>
              <a:t>Transtech</a:t>
            </a:r>
            <a:r>
              <a:rPr lang="fi-FI" dirty="0"/>
              <a:t> Oy:n kanssa</a:t>
            </a:r>
          </a:p>
          <a:p>
            <a:r>
              <a:rPr lang="fi-FI" dirty="0"/>
              <a:t>Laajennettu esteettömyystyöryhmä koottiin kohdennetusti erilaisista esteettömyyden kannalta keskeisistä käyttäjäryhmistä.</a:t>
            </a:r>
          </a:p>
          <a:p>
            <a:r>
              <a:rPr lang="fi-FI" dirty="0"/>
              <a:t>3 Vanerimaketin (malli 1:1) esteettömyyskatselmusta. Pysäkkikatselmus ja koeajot. Kokouskäsittelyt.</a:t>
            </a:r>
          </a:p>
          <a:p>
            <a:r>
              <a:rPr lang="fi-FI" dirty="0"/>
              <a:t>Myös muita testiryhmiä</a:t>
            </a:r>
          </a:p>
          <a:p>
            <a:r>
              <a:rPr lang="fi-FI" dirty="0"/>
              <a:t>Kaikille kaupunkilaisille avoin vierailumahdollisuus lähes valmiissa mallissa ja mahdollisuus vaikuttaa.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787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Harmaansävyisessä ratikkavaunun mallin sisällä 14 henkilön ryhmäkuva. Kuvassa sähköpyörätuolin ja manuaalipyörätuolin käyttäjä, henkilö rollaattorin kanssa, henkilö, jolla käytösssä valkoinen keppi ja toinen jolla opaskoira. Taka-alalla suunnittelijoita, virkamiehiä ja avustajia.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4" b="10874"/>
          <a:stretch>
            <a:fillRect/>
          </a:stretch>
        </p:blipFill>
        <p:spPr>
          <a:xfrm>
            <a:off x="0" y="0"/>
            <a:ext cx="5859463" cy="6113463"/>
          </a:xfrm>
          <a:prstGeom prst="round2DiagRect">
            <a:avLst/>
          </a:prstGeom>
        </p:spPr>
      </p:pic>
      <p:sp>
        <p:nvSpPr>
          <p:cNvPr id="16" name="Otsikko 15">
            <a:extLst>
              <a:ext uri="{FF2B5EF4-FFF2-40B4-BE49-F238E27FC236}">
                <a16:creationId xmlns:a16="http://schemas.microsoft.com/office/drawing/2014/main" id="{8D0968B8-1CDC-174F-AC2F-F86A8CC4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567" y="369540"/>
            <a:ext cx="5206999" cy="271906"/>
          </a:xfrm>
        </p:spPr>
        <p:txBody>
          <a:bodyPr>
            <a:normAutofit fontScale="90000"/>
          </a:bodyPr>
          <a:lstStyle/>
          <a:p>
            <a:r>
              <a:rPr lang="fi-FI" sz="3200" dirty="0">
                <a:solidFill>
                  <a:schemeClr val="accent2">
                    <a:lumMod val="50000"/>
                  </a:schemeClr>
                </a:solidFill>
              </a:rPr>
              <a:t>Periaatteet</a:t>
            </a:r>
          </a:p>
        </p:txBody>
      </p:sp>
      <p:sp>
        <p:nvSpPr>
          <p:cNvPr id="29" name="Sisällön paikkamerkki 28">
            <a:extLst>
              <a:ext uri="{FF2B5EF4-FFF2-40B4-BE49-F238E27FC236}">
                <a16:creationId xmlns:a16="http://schemas.microsoft.com/office/drawing/2014/main" id="{6F0C20D1-5013-324C-A6BF-9941525B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4832" y="920951"/>
            <a:ext cx="5605490" cy="427103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400" dirty="0"/>
              <a:t>Tahtotila loppukäyttäjien aitoon kuulemiseen ja kumppanuuteen suunnitteluvaiheessa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Suunnitelmallinen kuuleminen ja mahdollisuudet käytännön kokeiluun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Palautteen perusteella tehtävät muokkaukset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Kuulemisen , palautteen ja muutosten toistaminen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Prosessin dokumentointi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Viestintä sidosryhmien, yhteistyökumppaneiden sekä muiden suunnittelijoiden kanssa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0DF199D-AE34-254C-BD99-5CA7842B9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2E5204-7484-C84A-91FE-198CF44575CE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EB774B3-3462-284C-8214-DE24756DA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736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FFA94EA0-385B-4587-A4CF-1792F0F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811" y="158750"/>
            <a:ext cx="7966166" cy="1325563"/>
          </a:xfrm>
        </p:spPr>
        <p:txBody>
          <a:bodyPr>
            <a:normAutofit/>
          </a:bodyPr>
          <a:lstStyle/>
          <a:p>
            <a:pPr algn="ctr"/>
            <a:r>
              <a:rPr lang="fi-FI" sz="2800" dirty="0"/>
              <a:t> Vanerimalli 1/3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B94E1585-7CB6-A847-B33B-CA7E2C6C9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05B-AEC2-0A48-AE0D-40D5FA673CFA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D194001-38CB-E648-A90B-E6CAABB79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5</a:t>
            </a:fld>
            <a:endParaRPr lang="fi-FI"/>
          </a:p>
        </p:txBody>
      </p:sp>
      <p:pic>
        <p:nvPicPr>
          <p:cNvPr id="2" name="Sisällön paikkamerkki 1" descr="Kuvassa selvästi vaneerista rakennettu askeettinen ratikkavaunun malli sisältä ja ulkoa kuvattuna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313"/>
            <a:ext cx="11720513" cy="4454525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87337F0-5864-49BC-9BEB-4EF1930E92FD}"/>
              </a:ext>
            </a:extLst>
          </p:cNvPr>
          <p:cNvSpPr txBox="1"/>
          <p:nvPr/>
        </p:nvSpPr>
        <p:spPr>
          <a:xfrm flipH="1">
            <a:off x="10161269" y="5970588"/>
            <a:ext cx="311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Antti Haukka</a:t>
            </a:r>
          </a:p>
        </p:txBody>
      </p:sp>
    </p:spTree>
    <p:extLst>
      <p:ext uri="{BB962C8B-B14F-4D97-AF65-F5344CB8AC3E}">
        <p14:creationId xmlns:p14="http://schemas.microsoft.com/office/powerpoint/2010/main" val="299119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7EE6FC9-E1F6-4912-A2C0-AB836FAF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099" y="0"/>
            <a:ext cx="7966166" cy="1325563"/>
          </a:xfrm>
        </p:spPr>
        <p:txBody>
          <a:bodyPr>
            <a:normAutofit/>
          </a:bodyPr>
          <a:lstStyle/>
          <a:p>
            <a:r>
              <a:rPr lang="fi-FI" sz="3200" dirty="0"/>
              <a:t>Vanerimalli 3/3 sisältä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958C-1AD2-9046-A0E0-3E8A9F13FE6B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4" name="Kuva 3" descr="Kuva ratikkavaunun vanerimallista, joka kuitenkin näyttää jo varsin aidolta ratikkavaunulta. Penkeissä on jo pehmusteet, ikkunoissa lasit ja opastetarroja seinillä ja lattioissa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9" y="1064430"/>
            <a:ext cx="9407858" cy="52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3C7C4BB-E816-4242-9264-C33387D5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815" y="-14655"/>
            <a:ext cx="7966166" cy="1325563"/>
          </a:xfrm>
        </p:spPr>
        <p:txBody>
          <a:bodyPr>
            <a:normAutofit/>
          </a:bodyPr>
          <a:lstStyle/>
          <a:p>
            <a:pPr algn="ctr"/>
            <a:r>
              <a:rPr lang="fi-FI" sz="3200" dirty="0"/>
              <a:t>Vanerimalli 3/3 ulkoa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958C-1AD2-9046-A0E0-3E8A9F13FE6B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4" name="Kuva 3" descr="Aidolta ratikalta näyttävä vanerista tehty punainen ratikkavaunun puolikas näyttelyhallilta näyttävässä sisätilassa. Ratikassa sisällä valot ja näytöillä lukee &quot;3 Pyynikintori-Hervanta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79" y="1013252"/>
            <a:ext cx="9498842" cy="53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3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C4419DB6-8AE9-4ED0-9353-CB691831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0" y="0"/>
            <a:ext cx="7966166" cy="1325563"/>
          </a:xfrm>
        </p:spPr>
        <p:txBody>
          <a:bodyPr>
            <a:normAutofit/>
          </a:bodyPr>
          <a:lstStyle/>
          <a:p>
            <a:pPr algn="ctr"/>
            <a:r>
              <a:rPr lang="fi-FI" sz="3200" dirty="0"/>
              <a:t>Pysäkkikatselmus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DD39D38-4571-45D9-902E-FFEAA0DF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958C-1AD2-9046-A0E0-3E8A9F13FE6B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F80A660-F755-4895-80B4-31B9D0F2B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5" name="Kuva 4" descr="Kuvassa näkövammainen henkilö valkoisen kepin ja avustajan kanssa sekä pyörätuolia käyttävä henkilö avustajan kanssa testaamassa ratikkapysäkkiä. Ympärillä rakennustyömaata, kadun pinnassa ohjaavia laattoja ja henkilöillä päällä huomioliivit ja turvavarusteita.">
            <a:extLst>
              <a:ext uri="{FF2B5EF4-FFF2-40B4-BE49-F238E27FC236}">
                <a16:creationId xmlns:a16="http://schemas.microsoft.com/office/drawing/2014/main" id="{68E2CF0B-CCF9-49DD-B7ED-B878AE41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56" y="1024731"/>
            <a:ext cx="9048750" cy="52197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FDD3712-EF2D-4335-A3F1-EDEAB89D1543}"/>
              </a:ext>
            </a:extLst>
          </p:cNvPr>
          <p:cNvSpPr txBox="1"/>
          <p:nvPr/>
        </p:nvSpPr>
        <p:spPr>
          <a:xfrm>
            <a:off x="8410434" y="6244431"/>
            <a:ext cx="272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Toivo Enqvist</a:t>
            </a:r>
          </a:p>
        </p:txBody>
      </p:sp>
    </p:spTree>
    <p:extLst>
      <p:ext uri="{BB962C8B-B14F-4D97-AF65-F5344CB8AC3E}">
        <p14:creationId xmlns:p14="http://schemas.microsoft.com/office/powerpoint/2010/main" val="141169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AE11E508-6A14-45C3-9C0A-83934DA4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98" y="-156018"/>
            <a:ext cx="7966166" cy="1325563"/>
          </a:xfrm>
        </p:spPr>
        <p:txBody>
          <a:bodyPr/>
          <a:lstStyle/>
          <a:p>
            <a:pPr algn="ctr"/>
            <a:r>
              <a:rPr lang="fi-FI" sz="3200" dirty="0"/>
              <a:t>Koeajot</a:t>
            </a:r>
            <a:r>
              <a:rPr lang="fi-FI" dirty="0"/>
              <a:t> 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F09CCB4-C7CB-42FE-9559-0D9FC42C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958C-1AD2-9046-A0E0-3E8A9F13FE6B}" type="datetime1">
              <a:rPr lang="fi-FI" smtClean="0"/>
              <a:t>12.11.2021</a:t>
            </a:fld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76A5EED-616C-4B02-866E-C9B067AF4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5" name="Kuva 4" descr="Henkilöitä kaupungilla liikkuvan ratikan sisällä. Valotaululla lukee koeajo. ">
            <a:extLst>
              <a:ext uri="{FF2B5EF4-FFF2-40B4-BE49-F238E27FC236}">
                <a16:creationId xmlns:a16="http://schemas.microsoft.com/office/drawing/2014/main" id="{607CCF30-119A-4A80-972B-1B83686AC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21"/>
          <a:stretch/>
        </p:blipFill>
        <p:spPr>
          <a:xfrm>
            <a:off x="5010150" y="832512"/>
            <a:ext cx="5143500" cy="5779827"/>
          </a:xfrm>
          <a:prstGeom prst="rect">
            <a:avLst/>
          </a:prstGeom>
        </p:spPr>
      </p:pic>
      <p:pic>
        <p:nvPicPr>
          <p:cNvPr id="7" name="Kuva 6" descr="Manuaalista pyörätuolia käyttävä henkilö kelaamassa ratikan ovesta sisään.">
            <a:extLst>
              <a:ext uri="{FF2B5EF4-FFF2-40B4-BE49-F238E27FC236}">
                <a16:creationId xmlns:a16="http://schemas.microsoft.com/office/drawing/2014/main" id="{D02AA386-17CE-4991-9D3D-106D0FF8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39" b="9055"/>
          <a:stretch/>
        </p:blipFill>
        <p:spPr>
          <a:xfrm>
            <a:off x="969832" y="832513"/>
            <a:ext cx="3582756" cy="540451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7FE380C-0AAC-4265-B8FE-D932E2850EE4}"/>
              </a:ext>
            </a:extLst>
          </p:cNvPr>
          <p:cNvSpPr txBox="1"/>
          <p:nvPr/>
        </p:nvSpPr>
        <p:spPr>
          <a:xfrm flipH="1">
            <a:off x="10155748" y="6096000"/>
            <a:ext cx="294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Kuvat: Toivo Enqvist</a:t>
            </a:r>
          </a:p>
        </p:txBody>
      </p:sp>
    </p:spTree>
    <p:extLst>
      <p:ext uri="{BB962C8B-B14F-4D97-AF65-F5344CB8AC3E}">
        <p14:creationId xmlns:p14="http://schemas.microsoft.com/office/powerpoint/2010/main" val="195918653"/>
      </p:ext>
    </p:extLst>
  </p:cSld>
  <p:clrMapOvr>
    <a:masterClrMapping/>
  </p:clrMapOvr>
</p:sld>
</file>

<file path=ppt/theme/theme1.xml><?xml version="1.0" encoding="utf-8"?>
<a:theme xmlns:a="http://schemas.openxmlformats.org/drawingml/2006/main" name="Tampere.Finland_kansi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459AA60E-BBC5-493A-9B3B-D1531FA1DA76}"/>
    </a:ext>
  </a:extLst>
</a:theme>
</file>

<file path=ppt/theme/theme2.xml><?xml version="1.0" encoding="utf-8"?>
<a:theme xmlns:a="http://schemas.openxmlformats.org/drawingml/2006/main" name="Tampere.Finland_väripohjat_valko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C6D21E99-F4B4-4DFA-B5E8-C24D2F867224}"/>
    </a:ext>
  </a:extLst>
</a:theme>
</file>

<file path=ppt/theme/theme3.xml><?xml version="1.0" encoding="utf-8"?>
<a:theme xmlns:a="http://schemas.openxmlformats.org/drawingml/2006/main" name="Tampere.Finland_väripohjat_puna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F6D87416-205C-4EE3-8F33-FDCE3E4E6AA7}"/>
    </a:ext>
  </a:extLst>
</a:theme>
</file>

<file path=ppt/theme/theme4.xml><?xml version="1.0" encoding="utf-8"?>
<a:theme xmlns:a="http://schemas.openxmlformats.org/drawingml/2006/main" name="Tampere.Finland_väripohjat_sin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DB75779A-AB62-4B84-B504-AF32FD8ABAC0}"/>
    </a:ext>
  </a:extLst>
</a:theme>
</file>

<file path=ppt/theme/theme5.xml><?xml version="1.0" encoding="utf-8"?>
<a:theme xmlns:a="http://schemas.openxmlformats.org/drawingml/2006/main" name="Tampere.Finland_valkoinen_kuva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580F6274-B002-4894-BBFE-2C4EF01172E4}"/>
    </a:ext>
  </a:extLst>
</a:theme>
</file>

<file path=ppt/theme/theme6.xml><?xml version="1.0" encoding="utf-8"?>
<a:theme xmlns:a="http://schemas.openxmlformats.org/drawingml/2006/main" name="Tampere.Finland_välidia_kuva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0D593809-2067-44D4-9B4C-6A69CDE18E77}"/>
    </a:ext>
  </a:extLst>
</a:theme>
</file>

<file path=ppt/theme/theme7.xml><?xml version="1.0" encoding="utf-8"?>
<a:theme xmlns:a="http://schemas.openxmlformats.org/drawingml/2006/main" name="Tampere.Finland_lopetus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0F3CDB94-7DB7-40A6-B698-DF715E8F988B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C8A3F3A-C4CF-7240-975E-41B1888EDE9B}">
  <we:reference id="wa104380506" version="1.3.0.0" store="fi-FI" storeType="OMEX"/>
  <we:alternateReferences>
    <we:reference id="wa104380506" version="1.3.0.0" store="WA10438050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EDE4D6226201B478A7557120F63254C" ma:contentTypeVersion="13" ma:contentTypeDescription="Luo uusi asiakirja." ma:contentTypeScope="" ma:versionID="cdf9e9c9992f6295ad08b4d45391633d">
  <xsd:schema xmlns:xsd="http://www.w3.org/2001/XMLSchema" xmlns:xs="http://www.w3.org/2001/XMLSchema" xmlns:p="http://schemas.microsoft.com/office/2006/metadata/properties" xmlns:ns1="http://schemas.microsoft.com/sharepoint/v3" xmlns:ns3="b3673413-8656-4e76-b1c4-1e5598179805" xmlns:ns4="4ca37242-36cc-4206-8575-e9b0d378eeb1" targetNamespace="http://schemas.microsoft.com/office/2006/metadata/properties" ma:root="true" ma:fieldsID="7a5cf96723c488222b44879e0fc53f37" ns1:_="" ns3:_="" ns4:_="">
    <xsd:import namespace="http://schemas.microsoft.com/sharepoint/v3"/>
    <xsd:import namespace="b3673413-8656-4e76-b1c4-1e5598179805"/>
    <xsd:import namespace="4ca37242-36cc-4206-8575-e9b0d378ee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673413-8656-4e76-b1c4-1e55981798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37242-36cc-4206-8575-e9b0d378e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AF5C7AD-53CF-498F-B7F4-83ED69931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673413-8656-4e76-b1c4-1e5598179805"/>
    <ds:schemaRef ds:uri="4ca37242-36cc-4206-8575-e9b0d378ee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8D402A-B60A-417A-85E9-F45D81E01E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72EEE5-B77C-49B3-B5B5-E043504D9FE0}">
  <ds:schemaRefs>
    <ds:schemaRef ds:uri="http://schemas.microsoft.com/office/2006/metadata/properties"/>
    <ds:schemaRef ds:uri="4ca37242-36cc-4206-8575-e9b0d378eeb1"/>
    <ds:schemaRef ds:uri="http://schemas.microsoft.com/office/infopath/2007/PartnerControls"/>
    <ds:schemaRef ds:uri="http://purl.org/dc/terms/"/>
    <ds:schemaRef ds:uri="http://schemas.microsoft.com/office/2006/documentManagement/types"/>
    <ds:schemaRef ds:uri="b3673413-8656-4e76-b1c4-1e5598179805"/>
    <ds:schemaRef ds:uri="http://schemas.microsoft.com/sharepoint/v3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tampere.finland_ppt-pohja_FI</Template>
  <TotalTime>2093</TotalTime>
  <Words>305</Words>
  <Application>Microsoft Office PowerPoint</Application>
  <PresentationFormat>Laajakuva</PresentationFormat>
  <Paragraphs>64</Paragraphs>
  <Slides>10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10</vt:i4>
      </vt:variant>
    </vt:vector>
  </HeadingPairs>
  <TitlesOfParts>
    <vt:vector size="22" baseType="lpstr">
      <vt:lpstr>Arial</vt:lpstr>
      <vt:lpstr>Calibri</vt:lpstr>
      <vt:lpstr>Courier New</vt:lpstr>
      <vt:lpstr>Helvetica</vt:lpstr>
      <vt:lpstr>Wingdings</vt:lpstr>
      <vt:lpstr>Tampere.Finland_kansi</vt:lpstr>
      <vt:lpstr>Tampere.Finland_väripohjat_valkoinen</vt:lpstr>
      <vt:lpstr>Tampere.Finland_väripohjat_punainen</vt:lpstr>
      <vt:lpstr>Tampere.Finland_väripohjat_sininen</vt:lpstr>
      <vt:lpstr>Tampere.Finland_valkoinen_kuva</vt:lpstr>
      <vt:lpstr>Tampere.Finland_välidia_kuva</vt:lpstr>
      <vt:lpstr>Tampere.Finland_lopetus</vt:lpstr>
      <vt:lpstr>Vammaisneuvostojen hyvät käytännöt: Case Tampereen ratikka – osallistava suunnittelu</vt:lpstr>
      <vt:lpstr>Tavoitteena pohjoismaiden esteettömin Ratikka</vt:lpstr>
      <vt:lpstr>Käytännön toteutus</vt:lpstr>
      <vt:lpstr>Periaatteet</vt:lpstr>
      <vt:lpstr> Vanerimalli 1/3</vt:lpstr>
      <vt:lpstr>Vanerimalli 3/3 sisältä</vt:lpstr>
      <vt:lpstr>Vanerimalli 3/3 ulkoa</vt:lpstr>
      <vt:lpstr>Pysäkkikatselmus</vt:lpstr>
      <vt:lpstr>Koeajot </vt:lpstr>
      <vt:lpstr> KIITOS Lisätiedot Hanna Karojärvi hanna.karojarvi@tampere.fi 040-8007410</vt:lpstr>
    </vt:vector>
  </TitlesOfParts>
  <Manager/>
  <Company>Seutu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Rauvola Katri</dc:creator>
  <cp:keywords/>
  <dc:description/>
  <cp:lastModifiedBy>Karojärvi Hanna M</cp:lastModifiedBy>
  <cp:revision>14</cp:revision>
  <dcterms:created xsi:type="dcterms:W3CDTF">2019-02-11T06:32:00Z</dcterms:created>
  <dcterms:modified xsi:type="dcterms:W3CDTF">2021-11-12T14:18:32Z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  <property fmtid="{D5CDD505-2E9C-101B-9397-08002B2CF9AE}" pid="7" name="ContentTypeId">
    <vt:lpwstr>0x010100CEDE4D6226201B478A7557120F63254C</vt:lpwstr>
  </property>
</Properties>
</file>